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72" r:id="rId2"/>
  </p:sldIdLst>
  <p:sldSz cx="12188825"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59">
          <p15:clr>
            <a:srgbClr val="A4A3A4"/>
          </p15:clr>
        </p15:guide>
        <p15:guide id="2" orient="horz" pos="3908">
          <p15:clr>
            <a:srgbClr val="A4A3A4"/>
          </p15:clr>
        </p15:guide>
        <p15:guide id="3" orient="horz" pos="936">
          <p15:clr>
            <a:srgbClr val="A4A3A4"/>
          </p15:clr>
        </p15:guide>
        <p15:guide id="4" pos="7319">
          <p15:clr>
            <a:srgbClr val="A4A3A4"/>
          </p15:clr>
        </p15:guide>
        <p15:guide id="5" orient="horz" pos="1101">
          <p15:clr>
            <a:srgbClr val="A4A3A4"/>
          </p15:clr>
        </p15:guide>
        <p15:guide id="6" orient="horz" pos="4083">
          <p15:clr>
            <a:srgbClr val="A4A3A4"/>
          </p15:clr>
        </p15:guide>
        <p15:guide id="7" orient="horz" pos="40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VJVoDzlrCPThS6qIvQe9K74K+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0E67"/>
    <a:srgbClr val="C996B6"/>
    <a:srgbClr val="D3679D"/>
    <a:srgbClr val="7F2443"/>
    <a:srgbClr val="812E92"/>
    <a:srgbClr val="45A245"/>
    <a:srgbClr val="F79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94"/>
  </p:normalViewPr>
  <p:slideViewPr>
    <p:cSldViewPr snapToGrid="0">
      <p:cViewPr varScale="1">
        <p:scale>
          <a:sx n="59" d="100"/>
          <a:sy n="59" d="100"/>
        </p:scale>
        <p:origin x="1200" y="72"/>
      </p:cViewPr>
      <p:guideLst>
        <p:guide pos="359"/>
        <p:guide orient="horz" pos="3908"/>
        <p:guide orient="horz" pos="936"/>
        <p:guide pos="7319"/>
        <p:guide orient="horz" pos="1101"/>
        <p:guide orient="horz" pos="4083"/>
        <p:guide orient="horz" pos="40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21" Type="http://schemas.openxmlformats.org/officeDocument/2006/relationships/presProps" Target="presProps.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24" Type="http://schemas.openxmlformats.org/officeDocument/2006/relationships/tableStyles" Target="tableStyles.xml"/><Relationship Id="rId23" Type="http://schemas.openxmlformats.org/officeDocument/2006/relationships/theme" Target="theme/theme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5049795"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5766485" y="0"/>
            <a:ext cx="1243915"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92929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6" name="Google Shape;6;n"/>
          <p:cNvSpPr txBox="1">
            <a:spLocks noGrp="1"/>
          </p:cNvSpPr>
          <p:nvPr>
            <p:ph type="body" idx="1"/>
          </p:nvPr>
        </p:nvSpPr>
        <p:spPr>
          <a:xfrm>
            <a:off x="407987" y="4415790"/>
            <a:ext cx="6194425"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p:nvPr/>
        </p:nvSpPr>
        <p:spPr>
          <a:xfrm rot="10800000" flipH="1">
            <a:off x="1" y="9225416"/>
            <a:ext cx="7010400" cy="709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8" name="Google Shape;8;n"/>
          <p:cNvSpPr txBox="1">
            <a:spLocks noGrp="1"/>
          </p:cNvSpPr>
          <p:nvPr>
            <p:ph type="ftr" idx="11"/>
          </p:nvPr>
        </p:nvSpPr>
        <p:spPr>
          <a:xfrm>
            <a:off x="0" y="8996337"/>
            <a:ext cx="3038475" cy="2154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5B5B5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grpSp>
        <p:nvGrpSpPr>
          <p:cNvPr id="9" name="Google Shape;9;n"/>
          <p:cNvGrpSpPr/>
          <p:nvPr/>
        </p:nvGrpSpPr>
        <p:grpSpPr>
          <a:xfrm>
            <a:off x="6393468" y="8874285"/>
            <a:ext cx="417887" cy="292591"/>
            <a:chOff x="267" y="-340"/>
            <a:chExt cx="7144" cy="5002"/>
          </a:xfrm>
        </p:grpSpPr>
        <p:sp>
          <p:nvSpPr>
            <p:cNvPr id="10" name="Google Shape;10;n"/>
            <p:cNvSpPr/>
            <p:nvPr/>
          </p:nvSpPr>
          <p:spPr>
            <a:xfrm>
              <a:off x="267" y="-340"/>
              <a:ext cx="7144" cy="5002"/>
            </a:xfrm>
            <a:custGeom>
              <a:avLst/>
              <a:gdLst/>
              <a:ahLst/>
              <a:cxnLst/>
              <a:rect l="l" t="t" r="r" b="b"/>
              <a:pathLst>
                <a:path w="3021" h="2114" extrusionOk="0">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rgbClr val="0A9AD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1" name="Google Shape;11;n"/>
            <p:cNvSpPr/>
            <p:nvPr/>
          </p:nvSpPr>
          <p:spPr>
            <a:xfrm>
              <a:off x="1298" y="1671"/>
              <a:ext cx="499" cy="672"/>
            </a:xfrm>
            <a:custGeom>
              <a:avLst/>
              <a:gdLst/>
              <a:ahLst/>
              <a:cxnLst/>
              <a:rect l="l" t="t" r="r" b="b"/>
              <a:pathLst>
                <a:path w="211" h="284" extrusionOk="0">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2" name="Google Shape;12;n"/>
            <p:cNvSpPr/>
            <p:nvPr/>
          </p:nvSpPr>
          <p:spPr>
            <a:xfrm>
              <a:off x="3443" y="1671"/>
              <a:ext cx="499" cy="672"/>
            </a:xfrm>
            <a:custGeom>
              <a:avLst/>
              <a:gdLst/>
              <a:ahLst/>
              <a:cxnLst/>
              <a:rect l="l" t="t" r="r" b="b"/>
              <a:pathLst>
                <a:path w="211" h="284" extrusionOk="0">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3" name="Google Shape;13;n"/>
            <p:cNvSpPr/>
            <p:nvPr/>
          </p:nvSpPr>
          <p:spPr>
            <a:xfrm>
              <a:off x="4455" y="1671"/>
              <a:ext cx="596" cy="672"/>
            </a:xfrm>
            <a:custGeom>
              <a:avLst/>
              <a:gdLst/>
              <a:ahLst/>
              <a:cxnLst/>
              <a:rect l="l" t="t" r="r" b="b"/>
              <a:pathLst>
                <a:path w="252" h="284" extrusionOk="0">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4" name="Google Shape;14;n"/>
            <p:cNvSpPr/>
            <p:nvPr/>
          </p:nvSpPr>
          <p:spPr>
            <a:xfrm>
              <a:off x="5566" y="1671"/>
              <a:ext cx="507" cy="670"/>
            </a:xfrm>
            <a:custGeom>
              <a:avLst/>
              <a:gdLst/>
              <a:ahLst/>
              <a:cxnLst/>
              <a:rect l="l" t="t" r="r" b="b"/>
              <a:pathLst>
                <a:path w="214" h="283" extrusionOk="0">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5" name="Google Shape;15;n"/>
            <p:cNvSpPr/>
            <p:nvPr/>
          </p:nvSpPr>
          <p:spPr>
            <a:xfrm>
              <a:off x="6108" y="1671"/>
              <a:ext cx="582" cy="672"/>
            </a:xfrm>
            <a:custGeom>
              <a:avLst/>
              <a:gdLst/>
              <a:ahLst/>
              <a:cxnLst/>
              <a:rect l="l" t="t" r="r" b="b"/>
              <a:pathLst>
                <a:path w="246" h="284" extrusionOk="0">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6" name="Google Shape;16;n"/>
            <p:cNvSpPr/>
            <p:nvPr/>
          </p:nvSpPr>
          <p:spPr>
            <a:xfrm>
              <a:off x="2793" y="1671"/>
              <a:ext cx="581" cy="672"/>
            </a:xfrm>
            <a:custGeom>
              <a:avLst/>
              <a:gdLst/>
              <a:ahLst/>
              <a:cxnLst/>
              <a:rect l="l" t="t" r="r" b="b"/>
              <a:pathLst>
                <a:path w="246" h="284" extrusionOk="0">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7" name="Google Shape;17;n"/>
            <p:cNvSpPr/>
            <p:nvPr/>
          </p:nvSpPr>
          <p:spPr>
            <a:xfrm>
              <a:off x="1870" y="1671"/>
              <a:ext cx="537" cy="672"/>
            </a:xfrm>
            <a:custGeom>
              <a:avLst/>
              <a:gdLst/>
              <a:ahLst/>
              <a:cxnLst/>
              <a:rect l="l" t="t" r="r" b="b"/>
              <a:pathLst>
                <a:path w="227" h="284" extrusionOk="0">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8" name="Google Shape;18;n"/>
            <p:cNvSpPr/>
            <p:nvPr/>
          </p:nvSpPr>
          <p:spPr>
            <a:xfrm>
              <a:off x="5162" y="1676"/>
              <a:ext cx="386" cy="653"/>
            </a:xfrm>
            <a:custGeom>
              <a:avLst/>
              <a:gdLst/>
              <a:ahLst/>
              <a:cxnLst/>
              <a:rect l="l" t="t" r="r" b="b"/>
              <a:pathLst>
                <a:path w="163" h="276" extrusionOk="0">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9" name="Google Shape;19;n"/>
            <p:cNvSpPr/>
            <p:nvPr/>
          </p:nvSpPr>
          <p:spPr>
            <a:xfrm>
              <a:off x="3807" y="1406"/>
              <a:ext cx="728" cy="1219"/>
            </a:xfrm>
            <a:custGeom>
              <a:avLst/>
              <a:gdLst/>
              <a:ahLst/>
              <a:cxnLst/>
              <a:rect l="l" t="t" r="r" b="b"/>
              <a:pathLst>
                <a:path w="308" h="515" extrusionOk="0">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0" name="Google Shape;20;n"/>
            <p:cNvSpPr/>
            <p:nvPr/>
          </p:nvSpPr>
          <p:spPr>
            <a:xfrm>
              <a:off x="2542" y="1421"/>
              <a:ext cx="132" cy="908"/>
            </a:xfrm>
            <a:custGeom>
              <a:avLst/>
              <a:gdLst/>
              <a:ahLst/>
              <a:cxnLst/>
              <a:rect l="l" t="t" r="r" b="b"/>
              <a:pathLst>
                <a:path w="56" h="384" extrusionOk="0">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pSp>
      <p:cxnSp>
        <p:nvCxnSpPr>
          <p:cNvPr id="21" name="Google Shape;21;n"/>
          <p:cNvCxnSpPr/>
          <p:nvPr/>
        </p:nvCxnSpPr>
        <p:spPr>
          <a:xfrm>
            <a:off x="5832389" y="0"/>
            <a:ext cx="0" cy="469557"/>
          </a:xfrm>
          <a:prstGeom prst="straightConnector1">
            <a:avLst/>
          </a:prstGeom>
          <a:noFill/>
          <a:ln w="9525"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0cec249d3_0_1:notes"/>
          <p:cNvSpPr txBox="1">
            <a:spLocks noGrp="1"/>
          </p:cNvSpPr>
          <p:nvPr>
            <p:ph type="body" idx="1"/>
          </p:nvPr>
        </p:nvSpPr>
        <p:spPr>
          <a:xfrm>
            <a:off x="407987" y="4415790"/>
            <a:ext cx="61944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03" name="Google Shape;403;ge0cec249d3_0_1: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761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p:cSld name="Basic">
    <p:bg>
      <p:bgPr>
        <a:solidFill>
          <a:srgbClr val="F4F4F4"/>
        </a:solidFill>
        <a:effectLst/>
      </p:bgPr>
    </p:bg>
    <p:spTree>
      <p:nvGrpSpPr>
        <p:cNvPr id="1" name="Shape 50"/>
        <p:cNvGrpSpPr/>
        <p:nvPr/>
      </p:nvGrpSpPr>
      <p:grpSpPr>
        <a:xfrm>
          <a:off x="0" y="0"/>
          <a:ext cx="0" cy="0"/>
          <a:chOff x="0" y="0"/>
          <a:chExt cx="0" cy="0"/>
        </a:xfrm>
      </p:grpSpPr>
      <p:pic>
        <p:nvPicPr>
          <p:cNvPr id="51" name="Google Shape;51;p26"/>
          <p:cNvPicPr preferRelativeResize="0"/>
          <p:nvPr/>
        </p:nvPicPr>
        <p:blipFill rotWithShape="1">
          <a:blip r:embed="rId2">
            <a:alphaModFix/>
          </a:blip>
          <a:srcRect/>
          <a:stretch/>
        </p:blipFill>
        <p:spPr>
          <a:xfrm>
            <a:off x="0" y="893"/>
            <a:ext cx="12188824" cy="6856213"/>
          </a:xfrm>
          <a:prstGeom prst="rect">
            <a:avLst/>
          </a:prstGeom>
          <a:noFill/>
          <a:ln>
            <a:noFill/>
          </a:ln>
        </p:spPr>
      </p:pic>
      <p:sp>
        <p:nvSpPr>
          <p:cNvPr id="52" name="Google Shape;52;p26"/>
          <p:cNvSpPr txBox="1">
            <a:spLocks noGrp="1"/>
          </p:cNvSpPr>
          <p:nvPr>
            <p:ph type="body" idx="1"/>
          </p:nvPr>
        </p:nvSpPr>
        <p:spPr>
          <a:xfrm>
            <a:off x="571500" y="1764285"/>
            <a:ext cx="11045952" cy="422376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lnSpc>
                <a:spcPct val="100000"/>
              </a:lnSpc>
              <a:spcBef>
                <a:spcPts val="600"/>
              </a:spcBef>
              <a:spcAft>
                <a:spcPts val="0"/>
              </a:spcAft>
              <a:buClr>
                <a:schemeClr val="accent2"/>
              </a:buClr>
              <a:buSzPts val="1800"/>
              <a:buChar char="•"/>
              <a:defRPr/>
            </a:lvl6pPr>
            <a:lvl7pPr marL="3200400" lvl="6" indent="-342900" algn="l">
              <a:lnSpc>
                <a:spcPct val="100000"/>
              </a:lnSpc>
              <a:spcBef>
                <a:spcPts val="360"/>
              </a:spcBef>
              <a:spcAft>
                <a:spcPts val="0"/>
              </a:spcAft>
              <a:buClr>
                <a:schemeClr val="accent2"/>
              </a:buClr>
              <a:buSzPts val="1800"/>
              <a:buChar char="•"/>
              <a:defRPr/>
            </a:lvl7pPr>
            <a:lvl8pPr marL="3657600" lvl="7" indent="-342900" algn="l">
              <a:lnSpc>
                <a:spcPct val="100000"/>
              </a:lnSpc>
              <a:spcBef>
                <a:spcPts val="360"/>
              </a:spcBef>
              <a:spcAft>
                <a:spcPts val="0"/>
              </a:spcAft>
              <a:buClr>
                <a:schemeClr val="accent2"/>
              </a:buClr>
              <a:buSzPts val="1800"/>
              <a:buChar char="•"/>
              <a:defRPr/>
            </a:lvl8pPr>
            <a:lvl9pPr marL="4114800" lvl="8" indent="-342900" algn="l">
              <a:lnSpc>
                <a:spcPct val="100000"/>
              </a:lnSpc>
              <a:spcBef>
                <a:spcPts val="360"/>
              </a:spcBef>
              <a:spcAft>
                <a:spcPts val="0"/>
              </a:spcAft>
              <a:buClr>
                <a:schemeClr val="accent2"/>
              </a:buClr>
              <a:buSzPts val="1800"/>
              <a:buChar char="•"/>
              <a:defRPr/>
            </a:lvl9pPr>
          </a:lstStyle>
          <a:p>
            <a:endParaRPr/>
          </a:p>
        </p:txBody>
      </p:sp>
      <p:sp>
        <p:nvSpPr>
          <p:cNvPr id="53" name="Google Shape;53;p26"/>
          <p:cNvSpPr txBox="1">
            <a:spLocks noGrp="1"/>
          </p:cNvSpPr>
          <p:nvPr>
            <p:ph type="body" idx="2"/>
          </p:nvPr>
        </p:nvSpPr>
        <p:spPr>
          <a:xfrm>
            <a:off x="571504" y="1097179"/>
            <a:ext cx="11046141" cy="33855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228600" algn="l">
              <a:lnSpc>
                <a:spcPct val="100000"/>
              </a:lnSpc>
              <a:spcBef>
                <a:spcPts val="600"/>
              </a:spcBef>
              <a:spcAft>
                <a:spcPts val="0"/>
              </a:spcAft>
              <a:buSzPts val="1400"/>
              <a:buNone/>
              <a:defRPr/>
            </a:lvl5pPr>
            <a:lvl6pPr marL="2743200" lvl="5" indent="-342900" algn="l">
              <a:lnSpc>
                <a:spcPct val="100000"/>
              </a:lnSpc>
              <a:spcBef>
                <a:spcPts val="600"/>
              </a:spcBef>
              <a:spcAft>
                <a:spcPts val="0"/>
              </a:spcAft>
              <a:buClr>
                <a:schemeClr val="accent2"/>
              </a:buClr>
              <a:buSzPts val="1800"/>
              <a:buChar char="•"/>
              <a:defRPr/>
            </a:lvl6pPr>
            <a:lvl7pPr marL="3200400" lvl="6" indent="-342900" algn="l">
              <a:lnSpc>
                <a:spcPct val="100000"/>
              </a:lnSpc>
              <a:spcBef>
                <a:spcPts val="360"/>
              </a:spcBef>
              <a:spcAft>
                <a:spcPts val="0"/>
              </a:spcAft>
              <a:buClr>
                <a:schemeClr val="accent2"/>
              </a:buClr>
              <a:buSzPts val="1800"/>
              <a:buChar char="•"/>
              <a:defRPr/>
            </a:lvl7pPr>
            <a:lvl8pPr marL="3657600" lvl="7" indent="-342900" algn="l">
              <a:lnSpc>
                <a:spcPct val="100000"/>
              </a:lnSpc>
              <a:spcBef>
                <a:spcPts val="360"/>
              </a:spcBef>
              <a:spcAft>
                <a:spcPts val="0"/>
              </a:spcAft>
              <a:buClr>
                <a:schemeClr val="accent2"/>
              </a:buClr>
              <a:buSzPts val="1800"/>
              <a:buChar char="•"/>
              <a:defRPr/>
            </a:lvl8pPr>
            <a:lvl9pPr marL="4114800" lvl="8" indent="-342900" algn="l">
              <a:lnSpc>
                <a:spcPct val="100000"/>
              </a:lnSpc>
              <a:spcBef>
                <a:spcPts val="360"/>
              </a:spcBef>
              <a:spcAft>
                <a:spcPts val="0"/>
              </a:spcAft>
              <a:buClr>
                <a:schemeClr val="accent2"/>
              </a:buClr>
              <a:buSzPts val="1800"/>
              <a:buChar char="•"/>
              <a:defRPr/>
            </a:lvl9pPr>
          </a:lstStyle>
          <a:p>
            <a:endParaRPr/>
          </a:p>
        </p:txBody>
      </p:sp>
      <p:pic>
        <p:nvPicPr>
          <p:cNvPr id="54" name="Google Shape;54;p26"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55" name="Google Shape;55;p26"/>
          <p:cNvSpPr txBox="1">
            <a:spLocks noGrp="1"/>
          </p:cNvSpPr>
          <p:nvPr>
            <p:ph type="ftr" idx="11"/>
          </p:nvPr>
        </p:nvSpPr>
        <p:spPr>
          <a:xfrm>
            <a:off x="571500" y="6549530"/>
            <a:ext cx="5507989" cy="213858"/>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6A625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6" name="Google Shape;56;p26"/>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RK - Basic - Title Only">
  <p:cSld name="GRK - Basic - Title Only">
    <p:bg>
      <p:bgPr>
        <a:solidFill>
          <a:srgbClr val="F4F4F4"/>
        </a:solidFill>
        <a:effectLst/>
      </p:bgPr>
    </p:bg>
    <p:spTree>
      <p:nvGrpSpPr>
        <p:cNvPr id="1" name="Shape 57"/>
        <p:cNvGrpSpPr/>
        <p:nvPr/>
      </p:nvGrpSpPr>
      <p:grpSpPr>
        <a:xfrm>
          <a:off x="0" y="0"/>
          <a:ext cx="0" cy="0"/>
          <a:chOff x="0" y="0"/>
          <a:chExt cx="0" cy="0"/>
        </a:xfrm>
      </p:grpSpPr>
      <p:sp>
        <p:nvSpPr>
          <p:cNvPr id="58" name="Google Shape;58;p35"/>
          <p:cNvSpPr txBox="1">
            <a:spLocks noGrp="1"/>
          </p:cNvSpPr>
          <p:nvPr>
            <p:ph type="body" idx="1"/>
          </p:nvPr>
        </p:nvSpPr>
        <p:spPr>
          <a:xfrm>
            <a:off x="571503" y="1097179"/>
            <a:ext cx="11046141" cy="33855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228600" algn="l">
              <a:lnSpc>
                <a:spcPct val="100000"/>
              </a:lnSpc>
              <a:spcBef>
                <a:spcPts val="600"/>
              </a:spcBef>
              <a:spcAft>
                <a:spcPts val="0"/>
              </a:spcAft>
              <a:buSzPts val="1400"/>
              <a:buNone/>
              <a:defRPr/>
            </a:lvl5pPr>
            <a:lvl6pPr marL="2743200" lvl="5" indent="-342900" algn="l">
              <a:lnSpc>
                <a:spcPct val="100000"/>
              </a:lnSpc>
              <a:spcBef>
                <a:spcPts val="600"/>
              </a:spcBef>
              <a:spcAft>
                <a:spcPts val="0"/>
              </a:spcAft>
              <a:buClr>
                <a:schemeClr val="accent2"/>
              </a:buClr>
              <a:buSzPts val="1800"/>
              <a:buChar char="•"/>
              <a:defRPr/>
            </a:lvl6pPr>
            <a:lvl7pPr marL="3200400" lvl="6" indent="-342900" algn="l">
              <a:lnSpc>
                <a:spcPct val="100000"/>
              </a:lnSpc>
              <a:spcBef>
                <a:spcPts val="360"/>
              </a:spcBef>
              <a:spcAft>
                <a:spcPts val="0"/>
              </a:spcAft>
              <a:buClr>
                <a:schemeClr val="accent2"/>
              </a:buClr>
              <a:buSzPts val="1800"/>
              <a:buChar char="•"/>
              <a:defRPr/>
            </a:lvl7pPr>
            <a:lvl8pPr marL="3657600" lvl="7" indent="-342900" algn="l">
              <a:lnSpc>
                <a:spcPct val="100000"/>
              </a:lnSpc>
              <a:spcBef>
                <a:spcPts val="360"/>
              </a:spcBef>
              <a:spcAft>
                <a:spcPts val="0"/>
              </a:spcAft>
              <a:buClr>
                <a:schemeClr val="accent2"/>
              </a:buClr>
              <a:buSzPts val="1800"/>
              <a:buChar char="•"/>
              <a:defRPr/>
            </a:lvl8pPr>
            <a:lvl9pPr marL="4114800" lvl="8" indent="-342900" algn="l">
              <a:lnSpc>
                <a:spcPct val="100000"/>
              </a:lnSpc>
              <a:spcBef>
                <a:spcPts val="360"/>
              </a:spcBef>
              <a:spcAft>
                <a:spcPts val="0"/>
              </a:spcAft>
              <a:buClr>
                <a:schemeClr val="accent2"/>
              </a:buClr>
              <a:buSzPts val="1800"/>
              <a:buChar char="•"/>
              <a:defRPr/>
            </a:lvl9pPr>
          </a:lstStyle>
          <a:p>
            <a:endParaRPr/>
          </a:p>
        </p:txBody>
      </p:sp>
      <p:pic>
        <p:nvPicPr>
          <p:cNvPr id="59" name="Google Shape;59;p35" descr="pasted-image.pdf"/>
          <p:cNvPicPr preferRelativeResize="0"/>
          <p:nvPr/>
        </p:nvPicPr>
        <p:blipFill rotWithShape="1">
          <a:blip r:embed="rId2">
            <a:alphaModFix/>
          </a:blip>
          <a:srcRect/>
          <a:stretch/>
        </p:blipFill>
        <p:spPr>
          <a:xfrm>
            <a:off x="11030573" y="565459"/>
            <a:ext cx="635734" cy="445095"/>
          </a:xfrm>
          <a:prstGeom prst="rect">
            <a:avLst/>
          </a:prstGeom>
          <a:noFill/>
          <a:ln>
            <a:noFill/>
          </a:ln>
        </p:spPr>
      </p:pic>
      <p:sp>
        <p:nvSpPr>
          <p:cNvPr id="60" name="Google Shape;60;p35"/>
          <p:cNvSpPr txBox="1">
            <a:spLocks noGrp="1"/>
          </p:cNvSpPr>
          <p:nvPr>
            <p:ph type="ftr" idx="11"/>
          </p:nvPr>
        </p:nvSpPr>
        <p:spPr>
          <a:xfrm>
            <a:off x="6094411" y="6571832"/>
            <a:ext cx="5507989" cy="213858"/>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61" name="Google Shape;61;p35"/>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ove Trees Vignette - Right">
  <p:cSld name="Above Trees Vignette - Right">
    <p:bg>
      <p:bgPr>
        <a:solidFill>
          <a:srgbClr val="F4F4F4"/>
        </a:solidFill>
        <a:effectLst/>
      </p:bgPr>
    </p:bg>
    <p:spTree>
      <p:nvGrpSpPr>
        <p:cNvPr id="1" name="Shape 62"/>
        <p:cNvGrpSpPr/>
        <p:nvPr/>
      </p:nvGrpSpPr>
      <p:grpSpPr>
        <a:xfrm>
          <a:off x="0" y="0"/>
          <a:ext cx="0" cy="0"/>
          <a:chOff x="0" y="0"/>
          <a:chExt cx="0" cy="0"/>
        </a:xfrm>
      </p:grpSpPr>
      <p:pic>
        <p:nvPicPr>
          <p:cNvPr id="63" name="Google Shape;63;p36"/>
          <p:cNvPicPr preferRelativeResize="0"/>
          <p:nvPr/>
        </p:nvPicPr>
        <p:blipFill rotWithShape="1">
          <a:blip r:embed="rId2">
            <a:alphaModFix/>
          </a:blip>
          <a:srcRect/>
          <a:stretch/>
        </p:blipFill>
        <p:spPr>
          <a:xfrm flipH="1">
            <a:off x="3" y="895"/>
            <a:ext cx="12188819" cy="6856210"/>
          </a:xfrm>
          <a:prstGeom prst="rect">
            <a:avLst/>
          </a:prstGeom>
          <a:noFill/>
          <a:ln>
            <a:noFill/>
          </a:ln>
        </p:spPr>
      </p:pic>
      <p:sp>
        <p:nvSpPr>
          <p:cNvPr id="64" name="Google Shape;64;p36"/>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6"/>
          <p:cNvSpPr txBox="1">
            <a:spLocks noGrp="1"/>
          </p:cNvSpPr>
          <p:nvPr>
            <p:ph type="body" idx="1"/>
          </p:nvPr>
        </p:nvSpPr>
        <p:spPr>
          <a:xfrm>
            <a:off x="571500" y="1764288"/>
            <a:ext cx="11045952" cy="422452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lvl5pPr>
            <a:lvl6pPr marL="2743200" lvl="5" indent="-342900" algn="l">
              <a:lnSpc>
                <a:spcPct val="100000"/>
              </a:lnSpc>
              <a:spcBef>
                <a:spcPts val="600"/>
              </a:spcBef>
              <a:spcAft>
                <a:spcPts val="0"/>
              </a:spcAft>
              <a:buClr>
                <a:schemeClr val="accent2"/>
              </a:buClr>
              <a:buSzPts val="1800"/>
              <a:buChar char="•"/>
              <a:defRPr/>
            </a:lvl6pPr>
            <a:lvl7pPr marL="3200400" lvl="6" indent="-342900" algn="l">
              <a:lnSpc>
                <a:spcPct val="100000"/>
              </a:lnSpc>
              <a:spcBef>
                <a:spcPts val="360"/>
              </a:spcBef>
              <a:spcAft>
                <a:spcPts val="0"/>
              </a:spcAft>
              <a:buClr>
                <a:schemeClr val="accent2"/>
              </a:buClr>
              <a:buSzPts val="1800"/>
              <a:buChar char="•"/>
              <a:defRPr/>
            </a:lvl7pPr>
            <a:lvl8pPr marL="3657600" lvl="7" indent="-342900" algn="l">
              <a:lnSpc>
                <a:spcPct val="100000"/>
              </a:lnSpc>
              <a:spcBef>
                <a:spcPts val="360"/>
              </a:spcBef>
              <a:spcAft>
                <a:spcPts val="0"/>
              </a:spcAft>
              <a:buClr>
                <a:schemeClr val="accent2"/>
              </a:buClr>
              <a:buSzPts val="1800"/>
              <a:buChar char="•"/>
              <a:defRPr/>
            </a:lvl8pPr>
            <a:lvl9pPr marL="4114800" lvl="8" indent="-342900" algn="l">
              <a:lnSpc>
                <a:spcPct val="100000"/>
              </a:lnSpc>
              <a:spcBef>
                <a:spcPts val="360"/>
              </a:spcBef>
              <a:spcAft>
                <a:spcPts val="0"/>
              </a:spcAft>
              <a:buClr>
                <a:schemeClr val="accent2"/>
              </a:buClr>
              <a:buSzPts val="1800"/>
              <a:buChar char="•"/>
              <a:defRPr/>
            </a:lvl9pPr>
          </a:lstStyle>
          <a:p>
            <a:endParaRPr/>
          </a:p>
        </p:txBody>
      </p:sp>
      <p:sp>
        <p:nvSpPr>
          <p:cNvPr id="66" name="Google Shape;66;p36"/>
          <p:cNvSpPr txBox="1">
            <a:spLocks noGrp="1"/>
          </p:cNvSpPr>
          <p:nvPr>
            <p:ph type="body" idx="2"/>
          </p:nvPr>
        </p:nvSpPr>
        <p:spPr>
          <a:xfrm>
            <a:off x="571500" y="1097179"/>
            <a:ext cx="11045952" cy="33855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200"/>
              <a:buNone/>
              <a:defRPr sz="2200" i="0">
                <a:solidFill>
                  <a:schemeClr val="dk1"/>
                </a:solidFill>
                <a:latin typeface="Arial"/>
                <a:ea typeface="Arial"/>
                <a:cs typeface="Arial"/>
                <a:sym typeface="Arial"/>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228600" algn="l">
              <a:lnSpc>
                <a:spcPct val="100000"/>
              </a:lnSpc>
              <a:spcBef>
                <a:spcPts val="600"/>
              </a:spcBef>
              <a:spcAft>
                <a:spcPts val="0"/>
              </a:spcAft>
              <a:buSzPts val="1400"/>
              <a:buNone/>
              <a:defRPr/>
            </a:lvl5pPr>
            <a:lvl6pPr marL="2743200" lvl="5" indent="-342900" algn="l">
              <a:lnSpc>
                <a:spcPct val="100000"/>
              </a:lnSpc>
              <a:spcBef>
                <a:spcPts val="600"/>
              </a:spcBef>
              <a:spcAft>
                <a:spcPts val="0"/>
              </a:spcAft>
              <a:buClr>
                <a:schemeClr val="accent2"/>
              </a:buClr>
              <a:buSzPts val="1800"/>
              <a:buChar char="•"/>
              <a:defRPr/>
            </a:lvl6pPr>
            <a:lvl7pPr marL="3200400" lvl="6" indent="-342900" algn="l">
              <a:lnSpc>
                <a:spcPct val="100000"/>
              </a:lnSpc>
              <a:spcBef>
                <a:spcPts val="360"/>
              </a:spcBef>
              <a:spcAft>
                <a:spcPts val="0"/>
              </a:spcAft>
              <a:buClr>
                <a:schemeClr val="accent2"/>
              </a:buClr>
              <a:buSzPts val="1800"/>
              <a:buChar char="•"/>
              <a:defRPr/>
            </a:lvl7pPr>
            <a:lvl8pPr marL="3657600" lvl="7" indent="-342900" algn="l">
              <a:lnSpc>
                <a:spcPct val="100000"/>
              </a:lnSpc>
              <a:spcBef>
                <a:spcPts val="360"/>
              </a:spcBef>
              <a:spcAft>
                <a:spcPts val="0"/>
              </a:spcAft>
              <a:buClr>
                <a:schemeClr val="accent2"/>
              </a:buClr>
              <a:buSzPts val="1800"/>
              <a:buChar char="•"/>
              <a:defRPr/>
            </a:lvl8pPr>
            <a:lvl9pPr marL="4114800" lvl="8" indent="-342900" algn="l">
              <a:lnSpc>
                <a:spcPct val="100000"/>
              </a:lnSpc>
              <a:spcBef>
                <a:spcPts val="360"/>
              </a:spcBef>
              <a:spcAft>
                <a:spcPts val="0"/>
              </a:spcAft>
              <a:buClr>
                <a:schemeClr val="accent2"/>
              </a:buClr>
              <a:buSzPts val="1800"/>
              <a:buChar char="•"/>
              <a:defRPr/>
            </a:lvl9pPr>
          </a:lstStyle>
          <a:p>
            <a:endParaRPr/>
          </a:p>
        </p:txBody>
      </p:sp>
      <p:pic>
        <p:nvPicPr>
          <p:cNvPr id="67" name="Google Shape;67;p36"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68" name="Google Shape;68;p36"/>
          <p:cNvSpPr txBox="1">
            <a:spLocks noGrp="1"/>
          </p:cNvSpPr>
          <p:nvPr>
            <p:ph type="ftr" idx="11"/>
          </p:nvPr>
        </p:nvSpPr>
        <p:spPr>
          <a:xfrm>
            <a:off x="571504" y="6549530"/>
            <a:ext cx="5507989" cy="213858"/>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ustomer_Hero_A">
  <p:cSld name="3_Customer_Hero_A">
    <p:spTree>
      <p:nvGrpSpPr>
        <p:cNvPr id="1" name="Shape 69"/>
        <p:cNvGrpSpPr/>
        <p:nvPr/>
      </p:nvGrpSpPr>
      <p:grpSpPr>
        <a:xfrm>
          <a:off x="0" y="0"/>
          <a:ext cx="0" cy="0"/>
          <a:chOff x="0" y="0"/>
          <a:chExt cx="0" cy="0"/>
        </a:xfrm>
      </p:grpSpPr>
      <p:sp>
        <p:nvSpPr>
          <p:cNvPr id="70" name="Google Shape;70;p37"/>
          <p:cNvSpPr/>
          <p:nvPr/>
        </p:nvSpPr>
        <p:spPr>
          <a:xfrm>
            <a:off x="-2" y="0"/>
            <a:ext cx="12188700" cy="6858000"/>
          </a:xfrm>
          <a:prstGeom prst="rect">
            <a:avLst/>
          </a:prstGeom>
          <a:solidFill>
            <a:srgbClr val="F1F4F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71" name="Google Shape;71;p37"/>
          <p:cNvSpPr/>
          <p:nvPr/>
        </p:nvSpPr>
        <p:spPr>
          <a:xfrm rot="10800000" flipH="1">
            <a:off x="9774057" y="600"/>
            <a:ext cx="2414700" cy="6857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dirty="0">
              <a:solidFill>
                <a:srgbClr val="D0D9DE"/>
              </a:solidFill>
              <a:latin typeface="Arial"/>
              <a:ea typeface="Arial"/>
              <a:cs typeface="Arial"/>
              <a:sym typeface="Arial"/>
            </a:endParaRPr>
          </a:p>
        </p:txBody>
      </p:sp>
      <p:sp>
        <p:nvSpPr>
          <p:cNvPr id="72" name="Google Shape;72;p37"/>
          <p:cNvSpPr/>
          <p:nvPr/>
        </p:nvSpPr>
        <p:spPr>
          <a:xfrm>
            <a:off x="-1" y="-4859"/>
            <a:ext cx="12188700" cy="2432100"/>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73" name="Google Shape;73;p37"/>
          <p:cNvSpPr txBox="1">
            <a:spLocks noGrp="1"/>
          </p:cNvSpPr>
          <p:nvPr>
            <p:ph type="body" idx="1"/>
          </p:nvPr>
        </p:nvSpPr>
        <p:spPr>
          <a:xfrm>
            <a:off x="0" y="0"/>
            <a:ext cx="11025600" cy="2449500"/>
          </a:xfrm>
          <a:prstGeom prst="rect">
            <a:avLst/>
          </a:prstGeom>
          <a:gradFill>
            <a:gsLst>
              <a:gs pos="0">
                <a:schemeClr val="dk1"/>
              </a:gs>
              <a:gs pos="58000">
                <a:schemeClr val="dk1"/>
              </a:gs>
              <a:gs pos="100000">
                <a:srgbClr val="205CA0">
                  <a:alpha val="0"/>
                </a:srgbClr>
              </a:gs>
            </a:gsLst>
            <a:lin ang="0" scaled="0"/>
          </a:gradFill>
          <a:ln>
            <a:noFill/>
          </a:ln>
        </p:spPr>
        <p:txBody>
          <a:bodyPr spcFirstLastPara="1" wrap="square" lIns="2560300" tIns="365750" rIns="4114800" bIns="182875" anchor="ctr" anchorCtr="0">
            <a:noAutofit/>
          </a:bodyPr>
          <a:lstStyle>
            <a:lvl1pPr marL="457200" lvl="0" indent="-228600" algn="l">
              <a:lnSpc>
                <a:spcPct val="90000"/>
              </a:lnSpc>
              <a:spcBef>
                <a:spcPts val="0"/>
              </a:spcBef>
              <a:spcAft>
                <a:spcPts val="0"/>
              </a:spcAft>
              <a:buSzPts val="2000"/>
              <a:buFont typeface="Arial"/>
              <a:buNone/>
              <a:defRPr sz="2000" b="0">
                <a:solidFill>
                  <a:schemeClr val="lt1"/>
                </a:solidFill>
                <a:latin typeface="Arial"/>
                <a:ea typeface="Arial"/>
                <a:cs typeface="Arial"/>
                <a:sym typeface="Arial"/>
              </a:defRPr>
            </a:lvl1pPr>
            <a:lvl2pPr marL="914400" lvl="1" indent="-228600" algn="l">
              <a:lnSpc>
                <a:spcPct val="100000"/>
              </a:lnSpc>
              <a:spcBef>
                <a:spcPts val="400"/>
              </a:spcBef>
              <a:spcAft>
                <a:spcPts val="0"/>
              </a:spcAft>
              <a:buSzPts val="1600"/>
              <a:buNone/>
              <a:defRPr sz="1600">
                <a:solidFill>
                  <a:schemeClr val="lt1"/>
                </a:solidFill>
                <a:latin typeface="Arial"/>
                <a:ea typeface="Arial"/>
                <a:cs typeface="Arial"/>
                <a:sym typeface="Arial"/>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228600" algn="l">
              <a:lnSpc>
                <a:spcPct val="100000"/>
              </a:lnSpc>
              <a:spcBef>
                <a:spcPts val="600"/>
              </a:spcBef>
              <a:spcAft>
                <a:spcPts val="0"/>
              </a:spcAft>
              <a:buSzPts val="14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37"/>
          <p:cNvSpPr txBox="1">
            <a:spLocks noGrp="1"/>
          </p:cNvSpPr>
          <p:nvPr>
            <p:ph type="title"/>
          </p:nvPr>
        </p:nvSpPr>
        <p:spPr>
          <a:xfrm>
            <a:off x="576073" y="2753099"/>
            <a:ext cx="9004200" cy="987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1400"/>
              <a:buFont typeface="Arial"/>
              <a:buNone/>
              <a:defRPr b="0">
                <a:solidFill>
                  <a:schemeClr val="dk1"/>
                </a:solidFill>
              </a:defRPr>
            </a:lvl1pPr>
            <a:lvl2pPr lvl="1" algn="l">
              <a:lnSpc>
                <a:spcPct val="100000"/>
              </a:lnSpc>
              <a:spcBef>
                <a:spcPts val="0"/>
              </a:spcBef>
              <a:spcAft>
                <a:spcPts val="0"/>
              </a:spcAft>
              <a:buClr>
                <a:schemeClr val="accent1"/>
              </a:buClr>
              <a:buSzPts val="1400"/>
              <a:buFont typeface="Arial"/>
              <a:buNone/>
              <a:defRPr/>
            </a:lvl2pPr>
            <a:lvl3pPr lvl="2" algn="l">
              <a:lnSpc>
                <a:spcPct val="100000"/>
              </a:lnSpc>
              <a:spcBef>
                <a:spcPts val="0"/>
              </a:spcBef>
              <a:spcAft>
                <a:spcPts val="0"/>
              </a:spcAft>
              <a:buClr>
                <a:schemeClr val="accent1"/>
              </a:buClr>
              <a:buSzPts val="1400"/>
              <a:buFont typeface="Arial"/>
              <a:buNone/>
              <a:defRPr/>
            </a:lvl3pPr>
            <a:lvl4pPr lvl="3" algn="l">
              <a:lnSpc>
                <a:spcPct val="100000"/>
              </a:lnSpc>
              <a:spcBef>
                <a:spcPts val="0"/>
              </a:spcBef>
              <a:spcAft>
                <a:spcPts val="0"/>
              </a:spcAft>
              <a:buClr>
                <a:schemeClr val="accent1"/>
              </a:buClr>
              <a:buSzPts val="1400"/>
              <a:buFont typeface="Arial"/>
              <a:buNone/>
              <a:defRPr/>
            </a:lvl4pPr>
            <a:lvl5pPr lvl="4" algn="l">
              <a:lnSpc>
                <a:spcPct val="100000"/>
              </a:lnSpc>
              <a:spcBef>
                <a:spcPts val="0"/>
              </a:spcBef>
              <a:spcAft>
                <a:spcPts val="0"/>
              </a:spcAft>
              <a:buClr>
                <a:schemeClr val="accent1"/>
              </a:buClr>
              <a:buSzPts val="1400"/>
              <a:buFont typeface="Arial"/>
              <a:buNone/>
              <a:defRPr/>
            </a:lvl5pPr>
            <a:lvl6pPr lvl="5" algn="l">
              <a:lnSpc>
                <a:spcPct val="100000"/>
              </a:lnSpc>
              <a:spcBef>
                <a:spcPts val="0"/>
              </a:spcBef>
              <a:spcAft>
                <a:spcPts val="0"/>
              </a:spcAft>
              <a:buClr>
                <a:schemeClr val="accent1"/>
              </a:buClr>
              <a:buSzPts val="1400"/>
              <a:buFont typeface="Arial"/>
              <a:buNone/>
              <a:defRPr/>
            </a:lvl6pPr>
            <a:lvl7pPr lvl="6" algn="l">
              <a:lnSpc>
                <a:spcPct val="100000"/>
              </a:lnSpc>
              <a:spcBef>
                <a:spcPts val="0"/>
              </a:spcBef>
              <a:spcAft>
                <a:spcPts val="0"/>
              </a:spcAft>
              <a:buClr>
                <a:schemeClr val="accent1"/>
              </a:buClr>
              <a:buSzPts val="1400"/>
              <a:buFont typeface="Arial"/>
              <a:buNone/>
              <a:defRPr/>
            </a:lvl7pPr>
            <a:lvl8pPr lvl="7" algn="l">
              <a:lnSpc>
                <a:spcPct val="100000"/>
              </a:lnSpc>
              <a:spcBef>
                <a:spcPts val="0"/>
              </a:spcBef>
              <a:spcAft>
                <a:spcPts val="0"/>
              </a:spcAft>
              <a:buClr>
                <a:schemeClr val="accent1"/>
              </a:buClr>
              <a:buSzPts val="1400"/>
              <a:buFont typeface="Arial"/>
              <a:buNone/>
              <a:defRPr/>
            </a:lvl8pPr>
            <a:lvl9pPr lvl="8" algn="l">
              <a:lnSpc>
                <a:spcPct val="100000"/>
              </a:lnSpc>
              <a:spcBef>
                <a:spcPts val="0"/>
              </a:spcBef>
              <a:spcAft>
                <a:spcPts val="0"/>
              </a:spcAft>
              <a:buClr>
                <a:schemeClr val="accent1"/>
              </a:buClr>
              <a:buSzPts val="1400"/>
              <a:buFont typeface="Arial"/>
              <a:buNone/>
              <a:defRPr/>
            </a:lvl9pPr>
          </a:lstStyle>
          <a:p>
            <a:endParaRPr/>
          </a:p>
        </p:txBody>
      </p:sp>
      <p:sp>
        <p:nvSpPr>
          <p:cNvPr id="75" name="Google Shape;75;p37"/>
          <p:cNvSpPr txBox="1">
            <a:spLocks noGrp="1"/>
          </p:cNvSpPr>
          <p:nvPr>
            <p:ph type="body" idx="2"/>
          </p:nvPr>
        </p:nvSpPr>
        <p:spPr>
          <a:xfrm>
            <a:off x="576072" y="4404281"/>
            <a:ext cx="4251900" cy="2101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1600"/>
              <a:buNone/>
              <a:defRPr sz="1600">
                <a:solidFill>
                  <a:schemeClr val="accent2"/>
                </a:solidFill>
              </a:defRPr>
            </a:lvl1pPr>
            <a:lvl2pPr marL="914400" lvl="1" indent="-330200" algn="l">
              <a:lnSpc>
                <a:spcPct val="90000"/>
              </a:lnSpc>
              <a:spcBef>
                <a:spcPts val="1000"/>
              </a:spcBef>
              <a:spcAft>
                <a:spcPts val="0"/>
              </a:spcAft>
              <a:buSzPts val="1600"/>
              <a:buChar char="•"/>
              <a:defRPr sz="1600">
                <a:solidFill>
                  <a:schemeClr val="accent2"/>
                </a:solidFill>
              </a:defRPr>
            </a:lvl2pPr>
            <a:lvl3pPr marL="1371600" lvl="2" indent="-330200" algn="l">
              <a:lnSpc>
                <a:spcPct val="90000"/>
              </a:lnSpc>
              <a:spcBef>
                <a:spcPts val="1000"/>
              </a:spcBef>
              <a:spcAft>
                <a:spcPts val="0"/>
              </a:spcAft>
              <a:buSzPts val="1600"/>
              <a:buChar char="•"/>
              <a:defRPr sz="1600">
                <a:solidFill>
                  <a:schemeClr val="accent2"/>
                </a:solidFill>
              </a:defRPr>
            </a:lvl3pPr>
            <a:lvl4pPr marL="1828800" lvl="3" indent="-330200" algn="l">
              <a:lnSpc>
                <a:spcPct val="90000"/>
              </a:lnSpc>
              <a:spcBef>
                <a:spcPts val="1000"/>
              </a:spcBef>
              <a:spcAft>
                <a:spcPts val="0"/>
              </a:spcAft>
              <a:buSzPts val="1600"/>
              <a:buChar char="•"/>
              <a:defRPr sz="1600">
                <a:solidFill>
                  <a:schemeClr val="accent2"/>
                </a:solidFill>
              </a:defRPr>
            </a:lvl4pPr>
            <a:lvl5pPr marL="2286000" lvl="4" indent="-228600" algn="l">
              <a:lnSpc>
                <a:spcPct val="100000"/>
              </a:lnSpc>
              <a:spcBef>
                <a:spcPts val="200"/>
              </a:spcBef>
              <a:spcAft>
                <a:spcPts val="0"/>
              </a:spcAft>
              <a:buSzPts val="14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7"/>
          <p:cNvSpPr/>
          <p:nvPr/>
        </p:nvSpPr>
        <p:spPr>
          <a:xfrm rot="10800000" flipH="1">
            <a:off x="550808" y="924065"/>
            <a:ext cx="1725600" cy="1730400"/>
          </a:xfrm>
          <a:prstGeom prst="roundRect">
            <a:avLst>
              <a:gd name="adj" fmla="val 10076"/>
            </a:avLst>
          </a:prstGeom>
          <a:solidFill>
            <a:schemeClr val="lt1"/>
          </a:solidFill>
          <a:ln>
            <a:noFill/>
          </a:ln>
          <a:effectLst>
            <a:outerShdw blurRad="346075" sx="93000" sy="93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dirty="0">
              <a:solidFill>
                <a:srgbClr val="D0D9DE"/>
              </a:solidFill>
              <a:latin typeface="Arial"/>
              <a:ea typeface="Arial"/>
              <a:cs typeface="Arial"/>
              <a:sym typeface="Arial"/>
            </a:endParaRPr>
          </a:p>
        </p:txBody>
      </p:sp>
      <p:sp>
        <p:nvSpPr>
          <p:cNvPr id="77" name="Google Shape;77;p37"/>
          <p:cNvSpPr>
            <a:spLocks noGrp="1"/>
          </p:cNvSpPr>
          <p:nvPr>
            <p:ph type="pic" idx="3"/>
          </p:nvPr>
        </p:nvSpPr>
        <p:spPr>
          <a:xfrm>
            <a:off x="527633" y="914400"/>
            <a:ext cx="1755900" cy="1737300"/>
          </a:xfrm>
          <a:prstGeom prst="roundRect">
            <a:avLst>
              <a:gd name="adj" fmla="val 10903"/>
            </a:avLst>
          </a:prstGeom>
          <a:solidFill>
            <a:schemeClr val="lt1"/>
          </a:solidFill>
          <a:ln>
            <a:noFill/>
          </a:ln>
        </p:spPr>
        <p:txBody>
          <a:bodyPr spcFirstLastPara="1" wrap="square" lIns="0" tIns="0" rIns="0" bIns="0" anchor="ctr" anchorCtr="0">
            <a:noAutofit/>
          </a:bodyPr>
          <a:lstStyle>
            <a:lvl1pPr marR="0" lvl="0" algn="l" rtl="0">
              <a:lnSpc>
                <a:spcPct val="100000"/>
              </a:lnSpc>
              <a:spcBef>
                <a:spcPts val="1100"/>
              </a:spcBef>
              <a:spcAft>
                <a:spcPts val="0"/>
              </a:spcAft>
              <a:buClr>
                <a:srgbClr val="7F7F7F"/>
              </a:buClr>
              <a:buSzPts val="14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300"/>
              </a:spcBef>
              <a:spcAft>
                <a:spcPts val="0"/>
              </a:spcAft>
              <a:buClr>
                <a:schemeClr val="lt2"/>
              </a:buClr>
              <a:buSzPts val="1800"/>
              <a:buFont typeface="Arial"/>
              <a:buChar char="•"/>
              <a:defRPr sz="1800" b="0" i="0" u="none" strike="noStrike" cap="none">
                <a:solidFill>
                  <a:srgbClr val="7F776E"/>
                </a:solidFill>
                <a:latin typeface="Arial"/>
                <a:ea typeface="Arial"/>
                <a:cs typeface="Arial"/>
                <a:sym typeface="Arial"/>
              </a:defRPr>
            </a:lvl2pPr>
            <a:lvl3pPr marR="0" lvl="2" algn="l" rtl="0">
              <a:lnSpc>
                <a:spcPct val="100000"/>
              </a:lnSpc>
              <a:spcBef>
                <a:spcPts val="600"/>
              </a:spcBef>
              <a:spcAft>
                <a:spcPts val="0"/>
              </a:spcAft>
              <a:buClr>
                <a:schemeClr val="lt2"/>
              </a:buClr>
              <a:buSzPts val="1600"/>
              <a:buFont typeface="Arial"/>
              <a:buChar char="•"/>
              <a:defRPr sz="1600" b="0" i="0" u="none" strike="noStrike" cap="none">
                <a:solidFill>
                  <a:srgbClr val="7F776E"/>
                </a:solidFill>
                <a:latin typeface="Arial"/>
                <a:ea typeface="Arial"/>
                <a:cs typeface="Arial"/>
                <a:sym typeface="Arial"/>
              </a:defRPr>
            </a:lvl3pPr>
            <a:lvl4pPr marR="0" lvl="3" algn="l" rtl="0">
              <a:lnSpc>
                <a:spcPct val="100000"/>
              </a:lnSpc>
              <a:spcBef>
                <a:spcPts val="600"/>
              </a:spcBef>
              <a:spcAft>
                <a:spcPts val="0"/>
              </a:spcAft>
              <a:buClr>
                <a:schemeClr val="lt2"/>
              </a:buClr>
              <a:buSzPts val="1400"/>
              <a:buFont typeface="Arial"/>
              <a:buChar char="•"/>
              <a:defRPr sz="1400" b="0" i="0" u="none" strike="noStrike" cap="none">
                <a:solidFill>
                  <a:srgbClr val="7F776E"/>
                </a:solidFill>
                <a:latin typeface="Arial"/>
                <a:ea typeface="Arial"/>
                <a:cs typeface="Arial"/>
                <a:sym typeface="Arial"/>
              </a:defRPr>
            </a:lvl4pPr>
            <a:lvl5pPr marR="0" lvl="4" algn="l" rtl="0">
              <a:lnSpc>
                <a:spcPct val="100000"/>
              </a:lnSpc>
              <a:spcBef>
                <a:spcPts val="600"/>
              </a:spcBef>
              <a:spcAft>
                <a:spcPts val="0"/>
              </a:spcAft>
              <a:buClr>
                <a:srgbClr val="7F7F7F"/>
              </a:buClr>
              <a:buSzPts val="1400"/>
              <a:buFont typeface="Arial"/>
              <a:buNone/>
              <a:defRPr sz="2000" b="0" i="0" u="none" strike="noStrike" cap="none">
                <a:solidFill>
                  <a:srgbClr val="7F776E"/>
                </a:solidFill>
                <a:latin typeface="Arial"/>
                <a:ea typeface="Arial"/>
                <a:cs typeface="Arial"/>
                <a:sym typeface="Arial"/>
              </a:defRPr>
            </a:lvl5pPr>
            <a:lvl6pPr marR="0" lvl="5"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78" name="Google Shape;78;p37"/>
          <p:cNvSpPr txBox="1">
            <a:spLocks noGrp="1"/>
          </p:cNvSpPr>
          <p:nvPr>
            <p:ph type="body" idx="4"/>
          </p:nvPr>
        </p:nvSpPr>
        <p:spPr>
          <a:xfrm>
            <a:off x="5181545" y="4395125"/>
            <a:ext cx="4251900" cy="2123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1600"/>
              <a:buNone/>
              <a:defRPr sz="1600">
                <a:solidFill>
                  <a:schemeClr val="accent2"/>
                </a:solidFill>
              </a:defRPr>
            </a:lvl1pPr>
            <a:lvl2pPr marL="914400" lvl="1" indent="-330200" algn="l">
              <a:lnSpc>
                <a:spcPct val="90000"/>
              </a:lnSpc>
              <a:spcBef>
                <a:spcPts val="1000"/>
              </a:spcBef>
              <a:spcAft>
                <a:spcPts val="0"/>
              </a:spcAft>
              <a:buSzPts val="1600"/>
              <a:buChar char="•"/>
              <a:defRPr sz="1600">
                <a:solidFill>
                  <a:schemeClr val="accent2"/>
                </a:solidFill>
              </a:defRPr>
            </a:lvl2pPr>
            <a:lvl3pPr marL="1371600" lvl="2" indent="-330200" algn="l">
              <a:lnSpc>
                <a:spcPct val="90000"/>
              </a:lnSpc>
              <a:spcBef>
                <a:spcPts val="1000"/>
              </a:spcBef>
              <a:spcAft>
                <a:spcPts val="0"/>
              </a:spcAft>
              <a:buSzPts val="1600"/>
              <a:buChar char="•"/>
              <a:defRPr sz="1600">
                <a:solidFill>
                  <a:schemeClr val="accent2"/>
                </a:solidFill>
              </a:defRPr>
            </a:lvl3pPr>
            <a:lvl4pPr marL="1828800" lvl="3" indent="-330200" algn="l">
              <a:lnSpc>
                <a:spcPct val="90000"/>
              </a:lnSpc>
              <a:spcBef>
                <a:spcPts val="1000"/>
              </a:spcBef>
              <a:spcAft>
                <a:spcPts val="0"/>
              </a:spcAft>
              <a:buSzPts val="1600"/>
              <a:buChar char="•"/>
              <a:defRPr sz="1600">
                <a:solidFill>
                  <a:schemeClr val="accent2"/>
                </a:solidFill>
              </a:defRPr>
            </a:lvl4pPr>
            <a:lvl5pPr marL="2286000" lvl="4" indent="-228600" algn="l">
              <a:lnSpc>
                <a:spcPct val="90000"/>
              </a:lnSpc>
              <a:spcBef>
                <a:spcPts val="1000"/>
              </a:spcBef>
              <a:spcAft>
                <a:spcPts val="0"/>
              </a:spcAft>
              <a:buSzPts val="1400"/>
              <a:buNone/>
              <a:defRPr sz="1600">
                <a:solidFill>
                  <a:srgbClr val="7C868D"/>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37"/>
          <p:cNvSpPr txBox="1">
            <a:spLocks noGrp="1"/>
          </p:cNvSpPr>
          <p:nvPr>
            <p:ph type="body" idx="5"/>
          </p:nvPr>
        </p:nvSpPr>
        <p:spPr>
          <a:xfrm>
            <a:off x="568651" y="3836644"/>
            <a:ext cx="4251900" cy="466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100"/>
              </a:spcBef>
              <a:spcAft>
                <a:spcPts val="0"/>
              </a:spcAft>
              <a:buSzPts val="1800"/>
              <a:buNone/>
              <a:defRPr sz="1800" b="1">
                <a:solidFill>
                  <a:schemeClr val="accent2"/>
                </a:solidFill>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228600" algn="l">
              <a:lnSpc>
                <a:spcPct val="100000"/>
              </a:lnSpc>
              <a:spcBef>
                <a:spcPts val="600"/>
              </a:spcBef>
              <a:spcAft>
                <a:spcPts val="0"/>
              </a:spcAft>
              <a:buSzPts val="14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37"/>
          <p:cNvSpPr txBox="1">
            <a:spLocks noGrp="1"/>
          </p:cNvSpPr>
          <p:nvPr>
            <p:ph type="body" idx="6"/>
          </p:nvPr>
        </p:nvSpPr>
        <p:spPr>
          <a:xfrm>
            <a:off x="5181544" y="3836644"/>
            <a:ext cx="4251900" cy="466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100"/>
              </a:spcBef>
              <a:spcAft>
                <a:spcPts val="0"/>
              </a:spcAft>
              <a:buSzPts val="1800"/>
              <a:buNone/>
              <a:defRPr sz="1800" b="1">
                <a:solidFill>
                  <a:schemeClr val="accent2"/>
                </a:solidFill>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228600" algn="l">
              <a:lnSpc>
                <a:spcPct val="100000"/>
              </a:lnSpc>
              <a:spcBef>
                <a:spcPts val="600"/>
              </a:spcBef>
              <a:spcAft>
                <a:spcPts val="0"/>
              </a:spcAft>
              <a:buSzPts val="14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a:spLocks noGrp="1"/>
          </p:cNvSpPr>
          <p:nvPr>
            <p:ph type="pic" idx="7"/>
          </p:nvPr>
        </p:nvSpPr>
        <p:spPr>
          <a:xfrm>
            <a:off x="5831537" y="-4859"/>
            <a:ext cx="6357300" cy="2445600"/>
          </a:xfrm>
          <a:prstGeom prst="rect">
            <a:avLst/>
          </a:prstGeom>
          <a:solidFill>
            <a:schemeClr val="lt2">
              <a:alpha val="62352"/>
            </a:schemeClr>
          </a:solidFill>
          <a:ln>
            <a:noFill/>
          </a:ln>
        </p:spPr>
        <p:txBody>
          <a:bodyPr spcFirstLastPara="1" wrap="square" lIns="1554475" tIns="0" rIns="365750" bIns="0" anchor="ctr" anchorCtr="0">
            <a:noAutofit/>
          </a:bodyPr>
          <a:lstStyle>
            <a:lvl1pPr marR="0" lvl="0" algn="ctr" rtl="0">
              <a:lnSpc>
                <a:spcPct val="100000"/>
              </a:lnSpc>
              <a:spcBef>
                <a:spcPts val="1100"/>
              </a:spcBef>
              <a:spcAft>
                <a:spcPts val="0"/>
              </a:spcAft>
              <a:buClr>
                <a:srgbClr val="7F7F7F"/>
              </a:buClr>
              <a:buSzPts val="1600"/>
              <a:buFont typeface="Arial"/>
              <a:buNone/>
              <a:defRPr sz="1600" b="0" i="0" u="none" strike="noStrike" cap="none">
                <a:solidFill>
                  <a:srgbClr val="FFFFFF"/>
                </a:solidFill>
                <a:latin typeface="Arial"/>
                <a:ea typeface="Arial"/>
                <a:cs typeface="Arial"/>
                <a:sym typeface="Arial"/>
              </a:defRPr>
            </a:lvl1pPr>
            <a:lvl2pPr marR="0" lvl="1" algn="l" rtl="0">
              <a:lnSpc>
                <a:spcPct val="100000"/>
              </a:lnSpc>
              <a:spcBef>
                <a:spcPts val="300"/>
              </a:spcBef>
              <a:spcAft>
                <a:spcPts val="0"/>
              </a:spcAft>
              <a:buClr>
                <a:schemeClr val="lt2"/>
              </a:buClr>
              <a:buSzPts val="1800"/>
              <a:buFont typeface="Arial"/>
              <a:buChar char="•"/>
              <a:defRPr sz="1800" b="0" i="0" u="none" strike="noStrike" cap="none">
                <a:solidFill>
                  <a:srgbClr val="7F776E"/>
                </a:solidFill>
                <a:latin typeface="Arial"/>
                <a:ea typeface="Arial"/>
                <a:cs typeface="Arial"/>
                <a:sym typeface="Arial"/>
              </a:defRPr>
            </a:lvl2pPr>
            <a:lvl3pPr marR="0" lvl="2" algn="l" rtl="0">
              <a:lnSpc>
                <a:spcPct val="100000"/>
              </a:lnSpc>
              <a:spcBef>
                <a:spcPts val="600"/>
              </a:spcBef>
              <a:spcAft>
                <a:spcPts val="0"/>
              </a:spcAft>
              <a:buClr>
                <a:schemeClr val="lt2"/>
              </a:buClr>
              <a:buSzPts val="1600"/>
              <a:buFont typeface="Arial"/>
              <a:buChar char="•"/>
              <a:defRPr sz="1600" b="0" i="0" u="none" strike="noStrike" cap="none">
                <a:solidFill>
                  <a:srgbClr val="7F776E"/>
                </a:solidFill>
                <a:latin typeface="Arial"/>
                <a:ea typeface="Arial"/>
                <a:cs typeface="Arial"/>
                <a:sym typeface="Arial"/>
              </a:defRPr>
            </a:lvl3pPr>
            <a:lvl4pPr marR="0" lvl="3" algn="l" rtl="0">
              <a:lnSpc>
                <a:spcPct val="100000"/>
              </a:lnSpc>
              <a:spcBef>
                <a:spcPts val="600"/>
              </a:spcBef>
              <a:spcAft>
                <a:spcPts val="0"/>
              </a:spcAft>
              <a:buClr>
                <a:schemeClr val="lt2"/>
              </a:buClr>
              <a:buSzPts val="1400"/>
              <a:buFont typeface="Arial"/>
              <a:buChar char="•"/>
              <a:defRPr sz="1400" b="0" i="0" u="none" strike="noStrike" cap="none">
                <a:solidFill>
                  <a:srgbClr val="7F776E"/>
                </a:solidFill>
                <a:latin typeface="Arial"/>
                <a:ea typeface="Arial"/>
                <a:cs typeface="Arial"/>
                <a:sym typeface="Arial"/>
              </a:defRPr>
            </a:lvl4pPr>
            <a:lvl5pPr marR="0" lvl="4" algn="l" rtl="0">
              <a:lnSpc>
                <a:spcPct val="100000"/>
              </a:lnSpc>
              <a:spcBef>
                <a:spcPts val="600"/>
              </a:spcBef>
              <a:spcAft>
                <a:spcPts val="0"/>
              </a:spcAft>
              <a:buClr>
                <a:srgbClr val="7F7F7F"/>
              </a:buClr>
              <a:buSzPts val="1400"/>
              <a:buFont typeface="Arial"/>
              <a:buNone/>
              <a:defRPr sz="2000" b="0" i="0" u="none" strike="noStrike" cap="none">
                <a:solidFill>
                  <a:srgbClr val="7F776E"/>
                </a:solidFill>
                <a:latin typeface="Arial"/>
                <a:ea typeface="Arial"/>
                <a:cs typeface="Arial"/>
                <a:sym typeface="Arial"/>
              </a:defRPr>
            </a:lvl5pPr>
            <a:lvl6pPr marR="0" lvl="5"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pic>
        <p:nvPicPr>
          <p:cNvPr id="82" name="Google Shape;82;p37" descr="Picture 23"/>
          <p:cNvPicPr preferRelativeResize="0"/>
          <p:nvPr/>
        </p:nvPicPr>
        <p:blipFill rotWithShape="1">
          <a:blip r:embed="rId2">
            <a:alphaModFix/>
          </a:blip>
          <a:srcRect/>
          <a:stretch/>
        </p:blipFill>
        <p:spPr>
          <a:xfrm>
            <a:off x="11320472" y="6257915"/>
            <a:ext cx="616302" cy="4314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er_Hero_A">
  <p:cSld name="Customer_Hero_A">
    <p:spTree>
      <p:nvGrpSpPr>
        <p:cNvPr id="1" name="Shape 83"/>
        <p:cNvGrpSpPr/>
        <p:nvPr/>
      </p:nvGrpSpPr>
      <p:grpSpPr>
        <a:xfrm>
          <a:off x="0" y="0"/>
          <a:ext cx="0" cy="0"/>
          <a:chOff x="0" y="0"/>
          <a:chExt cx="0" cy="0"/>
        </a:xfrm>
      </p:grpSpPr>
      <p:sp>
        <p:nvSpPr>
          <p:cNvPr id="84" name="Google Shape;84;p38"/>
          <p:cNvSpPr/>
          <p:nvPr/>
        </p:nvSpPr>
        <p:spPr>
          <a:xfrm>
            <a:off x="-2" y="0"/>
            <a:ext cx="12188825" cy="6858000"/>
          </a:xfrm>
          <a:prstGeom prst="rect">
            <a:avLst/>
          </a:prstGeom>
          <a:solidFill>
            <a:srgbClr val="E7E6E4"/>
          </a:solidFill>
          <a:ln>
            <a:noFill/>
          </a:ln>
        </p:spPr>
        <p:txBody>
          <a:bodyPr spcFirstLastPara="1" wrap="square" lIns="91400" tIns="45675" rIns="91400" bIns="45675" anchor="t" anchorCtr="0">
            <a:noAutofit/>
          </a:bodyPr>
          <a:lstStyle/>
          <a:p>
            <a:pPr marL="0" marR="0" lvl="0" indent="0" algn="ctr" rtl="0">
              <a:lnSpc>
                <a:spcPct val="100000"/>
              </a:lnSpc>
              <a:spcBef>
                <a:spcPts val="0"/>
              </a:spcBef>
              <a:spcAft>
                <a:spcPts val="0"/>
              </a:spcAft>
              <a:buClr>
                <a:schemeClr val="dk1"/>
              </a:buClr>
              <a:buSzPts val="1799"/>
              <a:buFont typeface="Arial"/>
              <a:buNone/>
            </a:pPr>
            <a:endParaRPr sz="1799" b="0" i="0" u="none" strike="noStrike" cap="none" dirty="0">
              <a:solidFill>
                <a:srgbClr val="FFFFFF"/>
              </a:solidFill>
              <a:latin typeface="Arial"/>
              <a:ea typeface="Arial"/>
              <a:cs typeface="Arial"/>
              <a:sym typeface="Arial"/>
            </a:endParaRPr>
          </a:p>
        </p:txBody>
      </p:sp>
      <p:sp>
        <p:nvSpPr>
          <p:cNvPr id="85" name="Google Shape;85;p38"/>
          <p:cNvSpPr/>
          <p:nvPr/>
        </p:nvSpPr>
        <p:spPr>
          <a:xfrm rot="10800000" flipH="1">
            <a:off x="9774057" y="600"/>
            <a:ext cx="2414671" cy="6857400"/>
          </a:xfrm>
          <a:prstGeom prst="rect">
            <a:avLst/>
          </a:prstGeom>
          <a:solidFill>
            <a:schemeClr val="lt1"/>
          </a:solidFill>
          <a:ln>
            <a:noFill/>
          </a:ln>
        </p:spPr>
        <p:txBody>
          <a:bodyPr spcFirstLastPara="1" wrap="square" lIns="91400" tIns="45675" rIns="91400" bIns="45675" anchor="t" anchorCtr="0">
            <a:noAutofit/>
          </a:bodyPr>
          <a:lstStyle/>
          <a:p>
            <a:pPr marL="0" marR="0" lvl="0" indent="0" algn="ctr" rtl="0">
              <a:lnSpc>
                <a:spcPct val="100000"/>
              </a:lnSpc>
              <a:spcBef>
                <a:spcPts val="0"/>
              </a:spcBef>
              <a:spcAft>
                <a:spcPts val="0"/>
              </a:spcAft>
              <a:buClr>
                <a:schemeClr val="dk1"/>
              </a:buClr>
              <a:buSzPts val="1799"/>
              <a:buFont typeface="Arial"/>
              <a:buNone/>
            </a:pPr>
            <a:endParaRPr sz="1799" b="1" i="0" u="none" strike="noStrike" cap="none" dirty="0">
              <a:solidFill>
                <a:srgbClr val="D0D9DE"/>
              </a:solidFill>
              <a:latin typeface="Arial"/>
              <a:ea typeface="Arial"/>
              <a:cs typeface="Arial"/>
              <a:sym typeface="Arial"/>
            </a:endParaRPr>
          </a:p>
        </p:txBody>
      </p:sp>
      <p:sp>
        <p:nvSpPr>
          <p:cNvPr id="86" name="Google Shape;86;p38"/>
          <p:cNvSpPr/>
          <p:nvPr/>
        </p:nvSpPr>
        <p:spPr>
          <a:xfrm>
            <a:off x="-1" y="-4859"/>
            <a:ext cx="12188825" cy="2432100"/>
          </a:xfrm>
          <a:prstGeom prst="rect">
            <a:avLst/>
          </a:prstGeom>
          <a:solidFill>
            <a:schemeClr val="dk1"/>
          </a:solidFill>
          <a:ln>
            <a:noFill/>
          </a:ln>
        </p:spPr>
        <p:txBody>
          <a:bodyPr spcFirstLastPara="1" wrap="square" lIns="91400" tIns="45675" rIns="91400" bIns="45675" anchor="t" anchorCtr="0">
            <a:noAutofit/>
          </a:bodyPr>
          <a:lstStyle/>
          <a:p>
            <a:pPr marL="0" marR="0" lvl="0" indent="0" algn="ctr" rtl="0">
              <a:lnSpc>
                <a:spcPct val="100000"/>
              </a:lnSpc>
              <a:spcBef>
                <a:spcPts val="0"/>
              </a:spcBef>
              <a:spcAft>
                <a:spcPts val="0"/>
              </a:spcAft>
              <a:buClr>
                <a:schemeClr val="dk1"/>
              </a:buClr>
              <a:buSzPts val="1799"/>
              <a:buFont typeface="Arial"/>
              <a:buNone/>
            </a:pPr>
            <a:endParaRPr sz="1799" b="0" i="0" u="none" strike="noStrike" cap="none" dirty="0">
              <a:solidFill>
                <a:srgbClr val="FFFFFF"/>
              </a:solidFill>
              <a:latin typeface="Arial"/>
              <a:ea typeface="Arial"/>
              <a:cs typeface="Arial"/>
              <a:sym typeface="Arial"/>
            </a:endParaRPr>
          </a:p>
        </p:txBody>
      </p:sp>
      <p:sp>
        <p:nvSpPr>
          <p:cNvPr id="87" name="Google Shape;87;p38"/>
          <p:cNvSpPr txBox="1">
            <a:spLocks noGrp="1"/>
          </p:cNvSpPr>
          <p:nvPr>
            <p:ph type="title"/>
          </p:nvPr>
        </p:nvSpPr>
        <p:spPr>
          <a:xfrm>
            <a:off x="576073" y="2753099"/>
            <a:ext cx="9004255" cy="987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accent1"/>
              </a:buClr>
              <a:buSzPts val="1400"/>
              <a:buFont typeface="Arial"/>
              <a:buNone/>
              <a:defRPr>
                <a:solidFill>
                  <a:schemeClr val="accent1"/>
                </a:solidFill>
              </a:defRPr>
            </a:lvl1pPr>
            <a:lvl2pPr lvl="1" algn="l">
              <a:lnSpc>
                <a:spcPct val="100000"/>
              </a:lnSpc>
              <a:spcBef>
                <a:spcPts val="0"/>
              </a:spcBef>
              <a:spcAft>
                <a:spcPts val="0"/>
              </a:spcAft>
              <a:buClr>
                <a:schemeClr val="accent1"/>
              </a:buClr>
              <a:buSzPts val="1400"/>
              <a:buFont typeface="Arial"/>
              <a:buNone/>
              <a:defRPr/>
            </a:lvl2pPr>
            <a:lvl3pPr lvl="2" algn="l">
              <a:lnSpc>
                <a:spcPct val="100000"/>
              </a:lnSpc>
              <a:spcBef>
                <a:spcPts val="0"/>
              </a:spcBef>
              <a:spcAft>
                <a:spcPts val="0"/>
              </a:spcAft>
              <a:buClr>
                <a:schemeClr val="accent1"/>
              </a:buClr>
              <a:buSzPts val="1400"/>
              <a:buFont typeface="Arial"/>
              <a:buNone/>
              <a:defRPr/>
            </a:lvl3pPr>
            <a:lvl4pPr lvl="3" algn="l">
              <a:lnSpc>
                <a:spcPct val="100000"/>
              </a:lnSpc>
              <a:spcBef>
                <a:spcPts val="0"/>
              </a:spcBef>
              <a:spcAft>
                <a:spcPts val="0"/>
              </a:spcAft>
              <a:buClr>
                <a:schemeClr val="accent1"/>
              </a:buClr>
              <a:buSzPts val="1400"/>
              <a:buFont typeface="Arial"/>
              <a:buNone/>
              <a:defRPr/>
            </a:lvl4pPr>
            <a:lvl5pPr lvl="4" algn="l">
              <a:lnSpc>
                <a:spcPct val="100000"/>
              </a:lnSpc>
              <a:spcBef>
                <a:spcPts val="0"/>
              </a:spcBef>
              <a:spcAft>
                <a:spcPts val="0"/>
              </a:spcAft>
              <a:buClr>
                <a:schemeClr val="accent1"/>
              </a:buClr>
              <a:buSzPts val="1400"/>
              <a:buFont typeface="Arial"/>
              <a:buNone/>
              <a:defRPr/>
            </a:lvl5pPr>
            <a:lvl6pPr lvl="5" algn="l">
              <a:lnSpc>
                <a:spcPct val="100000"/>
              </a:lnSpc>
              <a:spcBef>
                <a:spcPts val="0"/>
              </a:spcBef>
              <a:spcAft>
                <a:spcPts val="0"/>
              </a:spcAft>
              <a:buClr>
                <a:schemeClr val="accent1"/>
              </a:buClr>
              <a:buSzPts val="1400"/>
              <a:buFont typeface="Arial"/>
              <a:buNone/>
              <a:defRPr/>
            </a:lvl6pPr>
            <a:lvl7pPr lvl="6" algn="l">
              <a:lnSpc>
                <a:spcPct val="100000"/>
              </a:lnSpc>
              <a:spcBef>
                <a:spcPts val="0"/>
              </a:spcBef>
              <a:spcAft>
                <a:spcPts val="0"/>
              </a:spcAft>
              <a:buClr>
                <a:schemeClr val="accent1"/>
              </a:buClr>
              <a:buSzPts val="1400"/>
              <a:buFont typeface="Arial"/>
              <a:buNone/>
              <a:defRPr/>
            </a:lvl7pPr>
            <a:lvl8pPr lvl="7" algn="l">
              <a:lnSpc>
                <a:spcPct val="100000"/>
              </a:lnSpc>
              <a:spcBef>
                <a:spcPts val="0"/>
              </a:spcBef>
              <a:spcAft>
                <a:spcPts val="0"/>
              </a:spcAft>
              <a:buClr>
                <a:schemeClr val="accent1"/>
              </a:buClr>
              <a:buSzPts val="1400"/>
              <a:buFont typeface="Arial"/>
              <a:buNone/>
              <a:defRPr/>
            </a:lvl8pPr>
            <a:lvl9pPr lvl="8" algn="l">
              <a:lnSpc>
                <a:spcPct val="100000"/>
              </a:lnSpc>
              <a:spcBef>
                <a:spcPts val="0"/>
              </a:spcBef>
              <a:spcAft>
                <a:spcPts val="0"/>
              </a:spcAft>
              <a:buClr>
                <a:schemeClr val="accent1"/>
              </a:buClr>
              <a:buSzPts val="1400"/>
              <a:buFont typeface="Arial"/>
              <a:buNone/>
              <a:defRPr/>
            </a:lvl9pPr>
          </a:lstStyle>
          <a:p>
            <a:endParaRPr/>
          </a:p>
        </p:txBody>
      </p:sp>
      <p:sp>
        <p:nvSpPr>
          <p:cNvPr id="88" name="Google Shape;88;p38"/>
          <p:cNvSpPr txBox="1">
            <a:spLocks noGrp="1"/>
          </p:cNvSpPr>
          <p:nvPr>
            <p:ph type="body" idx="1"/>
          </p:nvPr>
        </p:nvSpPr>
        <p:spPr>
          <a:xfrm>
            <a:off x="576072" y="4404281"/>
            <a:ext cx="4251992" cy="2101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800"/>
              </a:spcBef>
              <a:spcAft>
                <a:spcPts val="0"/>
              </a:spcAft>
              <a:buSzPts val="1600"/>
              <a:buNone/>
              <a:defRPr sz="1600">
                <a:solidFill>
                  <a:srgbClr val="6A625B"/>
                </a:solidFill>
              </a:defRPr>
            </a:lvl1pPr>
            <a:lvl2pPr marL="914400" lvl="1" indent="-330200" algn="l">
              <a:lnSpc>
                <a:spcPct val="90000"/>
              </a:lnSpc>
              <a:spcBef>
                <a:spcPts val="1000"/>
              </a:spcBef>
              <a:spcAft>
                <a:spcPts val="0"/>
              </a:spcAft>
              <a:buSzPts val="1600"/>
              <a:buChar char="•"/>
              <a:defRPr sz="1600">
                <a:solidFill>
                  <a:srgbClr val="6A625B"/>
                </a:solidFill>
              </a:defRPr>
            </a:lvl2pPr>
            <a:lvl3pPr marL="1371600" lvl="2" indent="-330200" algn="l">
              <a:lnSpc>
                <a:spcPct val="90000"/>
              </a:lnSpc>
              <a:spcBef>
                <a:spcPts val="1000"/>
              </a:spcBef>
              <a:spcAft>
                <a:spcPts val="0"/>
              </a:spcAft>
              <a:buSzPts val="1600"/>
              <a:buChar char="•"/>
              <a:defRPr sz="1600">
                <a:solidFill>
                  <a:srgbClr val="6A625B"/>
                </a:solidFill>
              </a:defRPr>
            </a:lvl3pPr>
            <a:lvl4pPr marL="1828800" lvl="3" indent="-330200" algn="l">
              <a:lnSpc>
                <a:spcPct val="90000"/>
              </a:lnSpc>
              <a:spcBef>
                <a:spcPts val="1000"/>
              </a:spcBef>
              <a:spcAft>
                <a:spcPts val="0"/>
              </a:spcAft>
              <a:buSzPts val="1600"/>
              <a:buChar char="•"/>
              <a:defRPr sz="1600">
                <a:solidFill>
                  <a:srgbClr val="6A625B"/>
                </a:solidFill>
              </a:defRPr>
            </a:lvl4pPr>
            <a:lvl5pPr marL="2286000" lvl="4" indent="-228600" algn="l">
              <a:lnSpc>
                <a:spcPct val="100000"/>
              </a:lnSpc>
              <a:spcBef>
                <a:spcPts val="200"/>
              </a:spcBef>
              <a:spcAft>
                <a:spcPts val="0"/>
              </a:spcAft>
              <a:buSzPts val="14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38"/>
          <p:cNvSpPr/>
          <p:nvPr/>
        </p:nvSpPr>
        <p:spPr>
          <a:xfrm rot="10800000" flipH="1">
            <a:off x="550807" y="924065"/>
            <a:ext cx="1725451" cy="1730400"/>
          </a:xfrm>
          <a:prstGeom prst="roundRect">
            <a:avLst>
              <a:gd name="adj" fmla="val 10076"/>
            </a:avLst>
          </a:prstGeom>
          <a:solidFill>
            <a:schemeClr val="lt1"/>
          </a:solidFill>
          <a:ln>
            <a:noFill/>
          </a:ln>
          <a:effectLst>
            <a:outerShdw blurRad="346075" sx="93000" sy="93000" algn="ctr" rotWithShape="0">
              <a:srgbClr val="000000">
                <a:alpha val="40000"/>
              </a:srgbClr>
            </a:outerShdw>
          </a:effectLst>
        </p:spPr>
        <p:txBody>
          <a:bodyPr spcFirstLastPara="1" wrap="square" lIns="91400" tIns="45675" rIns="91400" bIns="45675" anchor="t" anchorCtr="0">
            <a:noAutofit/>
          </a:bodyPr>
          <a:lstStyle/>
          <a:p>
            <a:pPr marL="0" marR="0" lvl="0" indent="0" algn="ctr" rtl="0">
              <a:lnSpc>
                <a:spcPct val="100000"/>
              </a:lnSpc>
              <a:spcBef>
                <a:spcPts val="0"/>
              </a:spcBef>
              <a:spcAft>
                <a:spcPts val="0"/>
              </a:spcAft>
              <a:buClr>
                <a:schemeClr val="dk1"/>
              </a:buClr>
              <a:buSzPts val="1799"/>
              <a:buFont typeface="Arial"/>
              <a:buNone/>
            </a:pPr>
            <a:endParaRPr sz="1799" b="1" i="0" u="none" strike="noStrike" cap="none" dirty="0">
              <a:solidFill>
                <a:srgbClr val="D0D9DE"/>
              </a:solidFill>
              <a:latin typeface="Arial"/>
              <a:ea typeface="Arial"/>
              <a:cs typeface="Arial"/>
              <a:sym typeface="Arial"/>
            </a:endParaRPr>
          </a:p>
        </p:txBody>
      </p:sp>
      <p:sp>
        <p:nvSpPr>
          <p:cNvPr id="90" name="Google Shape;90;p38"/>
          <p:cNvSpPr txBox="1">
            <a:spLocks noGrp="1"/>
          </p:cNvSpPr>
          <p:nvPr>
            <p:ph type="body" idx="2"/>
          </p:nvPr>
        </p:nvSpPr>
        <p:spPr>
          <a:xfrm>
            <a:off x="0" y="0"/>
            <a:ext cx="11025728" cy="2449500"/>
          </a:xfrm>
          <a:prstGeom prst="rect">
            <a:avLst/>
          </a:prstGeom>
          <a:gradFill>
            <a:gsLst>
              <a:gs pos="0">
                <a:schemeClr val="dk1"/>
              </a:gs>
              <a:gs pos="58999">
                <a:schemeClr val="dk1"/>
              </a:gs>
              <a:gs pos="100000">
                <a:srgbClr val="205CA0">
                  <a:alpha val="0"/>
                </a:srgbClr>
              </a:gs>
            </a:gsLst>
            <a:lin ang="0" scaled="0"/>
          </a:gradFill>
          <a:ln>
            <a:noFill/>
          </a:ln>
        </p:spPr>
        <p:txBody>
          <a:bodyPr spcFirstLastPara="1" wrap="square" lIns="2560300" tIns="365750" rIns="4114800" bIns="182875" anchor="ctr" anchorCtr="0">
            <a:noAutofit/>
          </a:bodyPr>
          <a:lstStyle>
            <a:lvl1pPr marL="457200" lvl="0" indent="-228600" algn="l">
              <a:lnSpc>
                <a:spcPct val="90000"/>
              </a:lnSpc>
              <a:spcBef>
                <a:spcPts val="0"/>
              </a:spcBef>
              <a:spcAft>
                <a:spcPts val="0"/>
              </a:spcAft>
              <a:buSzPts val="2400"/>
              <a:buFont typeface="Arial"/>
              <a:buNone/>
              <a:defRPr sz="2399">
                <a:solidFill>
                  <a:schemeClr val="lt1"/>
                </a:solidFill>
                <a:latin typeface="Arial"/>
                <a:ea typeface="Arial"/>
                <a:cs typeface="Arial"/>
                <a:sym typeface="Arial"/>
              </a:defRPr>
            </a:lvl1pPr>
            <a:lvl2pPr marL="914400" lvl="1" indent="-228600" algn="l">
              <a:lnSpc>
                <a:spcPct val="100000"/>
              </a:lnSpc>
              <a:spcBef>
                <a:spcPts val="400"/>
              </a:spcBef>
              <a:spcAft>
                <a:spcPts val="0"/>
              </a:spcAft>
              <a:buSzPts val="1600"/>
              <a:buNone/>
              <a:defRPr sz="1600">
                <a:solidFill>
                  <a:schemeClr val="lt1"/>
                </a:solidFill>
                <a:latin typeface="Arial"/>
                <a:ea typeface="Arial"/>
                <a:cs typeface="Arial"/>
                <a:sym typeface="Arial"/>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228600" algn="l">
              <a:lnSpc>
                <a:spcPct val="100000"/>
              </a:lnSpc>
              <a:spcBef>
                <a:spcPts val="600"/>
              </a:spcBef>
              <a:spcAft>
                <a:spcPts val="0"/>
              </a:spcAft>
              <a:buSzPts val="14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 name="Google Shape;91;p38"/>
          <p:cNvSpPr>
            <a:spLocks noGrp="1"/>
          </p:cNvSpPr>
          <p:nvPr>
            <p:ph type="pic" idx="3"/>
          </p:nvPr>
        </p:nvSpPr>
        <p:spPr>
          <a:xfrm>
            <a:off x="5831537" y="-4859"/>
            <a:ext cx="6357444" cy="2445600"/>
          </a:xfrm>
          <a:prstGeom prst="rect">
            <a:avLst/>
          </a:prstGeom>
          <a:solidFill>
            <a:schemeClr val="lt2">
              <a:alpha val="62352"/>
            </a:schemeClr>
          </a:solidFill>
          <a:ln>
            <a:noFill/>
          </a:ln>
        </p:spPr>
        <p:txBody>
          <a:bodyPr spcFirstLastPara="1" wrap="square" lIns="1554475" tIns="0" rIns="365750" bIns="0" anchor="ctr" anchorCtr="0">
            <a:noAutofit/>
          </a:bodyPr>
          <a:lstStyle>
            <a:lvl1pPr marR="0" lvl="0" algn="ctr" rtl="0">
              <a:lnSpc>
                <a:spcPct val="100000"/>
              </a:lnSpc>
              <a:spcBef>
                <a:spcPts val="1100"/>
              </a:spcBef>
              <a:spcAft>
                <a:spcPts val="0"/>
              </a:spcAft>
              <a:buClr>
                <a:srgbClr val="7F7F7F"/>
              </a:buClr>
              <a:buSzPts val="1600"/>
              <a:buFont typeface="Arial"/>
              <a:buNone/>
              <a:defRPr sz="1600" b="0" i="0" u="none" strike="noStrike" cap="none">
                <a:solidFill>
                  <a:srgbClr val="FFFFFF"/>
                </a:solidFill>
                <a:latin typeface="Arial"/>
                <a:ea typeface="Arial"/>
                <a:cs typeface="Arial"/>
                <a:sym typeface="Arial"/>
              </a:defRPr>
            </a:lvl1pPr>
            <a:lvl2pPr marR="0" lvl="1" algn="l" rtl="0">
              <a:lnSpc>
                <a:spcPct val="100000"/>
              </a:lnSpc>
              <a:spcBef>
                <a:spcPts val="300"/>
              </a:spcBef>
              <a:spcAft>
                <a:spcPts val="0"/>
              </a:spcAft>
              <a:buClr>
                <a:schemeClr val="lt2"/>
              </a:buClr>
              <a:buSzPts val="1800"/>
              <a:buFont typeface="Arial"/>
              <a:buChar char="•"/>
              <a:defRPr sz="1799" b="0" i="0" u="none" strike="noStrike" cap="none">
                <a:solidFill>
                  <a:srgbClr val="8D837B"/>
                </a:solidFill>
                <a:latin typeface="Arial"/>
                <a:ea typeface="Arial"/>
                <a:cs typeface="Arial"/>
                <a:sym typeface="Arial"/>
              </a:defRPr>
            </a:lvl2pPr>
            <a:lvl3pPr marR="0" lvl="2" algn="l" rtl="0">
              <a:lnSpc>
                <a:spcPct val="100000"/>
              </a:lnSpc>
              <a:spcBef>
                <a:spcPts val="600"/>
              </a:spcBef>
              <a:spcAft>
                <a:spcPts val="0"/>
              </a:spcAft>
              <a:buClr>
                <a:schemeClr val="lt2"/>
              </a:buClr>
              <a:buSzPts val="1600"/>
              <a:buFont typeface="Arial"/>
              <a:buChar char="•"/>
              <a:defRPr sz="1600" b="0" i="0" u="none" strike="noStrike" cap="none">
                <a:solidFill>
                  <a:srgbClr val="8D837B"/>
                </a:solidFill>
                <a:latin typeface="Arial"/>
                <a:ea typeface="Arial"/>
                <a:cs typeface="Arial"/>
                <a:sym typeface="Arial"/>
              </a:defRPr>
            </a:lvl3pPr>
            <a:lvl4pPr marR="0" lvl="3" algn="l" rtl="0">
              <a:lnSpc>
                <a:spcPct val="100000"/>
              </a:lnSpc>
              <a:spcBef>
                <a:spcPts val="600"/>
              </a:spcBef>
              <a:spcAft>
                <a:spcPts val="0"/>
              </a:spcAft>
              <a:buClr>
                <a:schemeClr val="lt2"/>
              </a:buClr>
              <a:buSzPts val="1400"/>
              <a:buFont typeface="Arial"/>
              <a:buChar char="•"/>
              <a:defRPr sz="1400" b="1" i="0" u="none" strike="noStrike" cap="none">
                <a:solidFill>
                  <a:srgbClr val="8D837B"/>
                </a:solidFill>
                <a:latin typeface="Arial"/>
                <a:ea typeface="Arial"/>
                <a:cs typeface="Arial"/>
                <a:sym typeface="Arial"/>
              </a:defRPr>
            </a:lvl4pPr>
            <a:lvl5pPr marR="0" lvl="4" algn="l" rtl="0">
              <a:lnSpc>
                <a:spcPct val="100000"/>
              </a:lnSpc>
              <a:spcBef>
                <a:spcPts val="600"/>
              </a:spcBef>
              <a:spcAft>
                <a:spcPts val="0"/>
              </a:spcAft>
              <a:buClr>
                <a:srgbClr val="7F7F7F"/>
              </a:buClr>
              <a:buSzPts val="1400"/>
              <a:buFont typeface="Arial"/>
              <a:buNone/>
              <a:defRPr sz="1999" b="0" i="0" u="none" strike="noStrike" cap="none">
                <a:solidFill>
                  <a:schemeClr val="accent2"/>
                </a:solidFill>
                <a:latin typeface="Arial"/>
                <a:ea typeface="Arial"/>
                <a:cs typeface="Arial"/>
                <a:sym typeface="Arial"/>
              </a:defRPr>
            </a:lvl5pPr>
            <a:lvl6pPr marR="0" lvl="5" algn="l" rtl="0">
              <a:lnSpc>
                <a:spcPct val="100000"/>
              </a:lnSpc>
              <a:spcBef>
                <a:spcPts val="6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9pPr>
          </a:lstStyle>
          <a:p>
            <a:endParaRPr dirty="0"/>
          </a:p>
        </p:txBody>
      </p:sp>
      <p:sp>
        <p:nvSpPr>
          <p:cNvPr id="92" name="Google Shape;92;p38"/>
          <p:cNvSpPr>
            <a:spLocks noGrp="1"/>
          </p:cNvSpPr>
          <p:nvPr>
            <p:ph type="pic" idx="4"/>
          </p:nvPr>
        </p:nvSpPr>
        <p:spPr>
          <a:xfrm>
            <a:off x="527632" y="914400"/>
            <a:ext cx="1756043" cy="1737300"/>
          </a:xfrm>
          <a:prstGeom prst="roundRect">
            <a:avLst>
              <a:gd name="adj" fmla="val 10903"/>
            </a:avLst>
          </a:prstGeom>
          <a:solidFill>
            <a:schemeClr val="lt1"/>
          </a:solidFill>
          <a:ln>
            <a:noFill/>
          </a:ln>
        </p:spPr>
        <p:txBody>
          <a:bodyPr spcFirstLastPara="1" wrap="square" lIns="0" tIns="0" rIns="0" bIns="0" anchor="ctr" anchorCtr="0">
            <a:noAutofit/>
          </a:bodyPr>
          <a:lstStyle>
            <a:lvl1pPr marR="0" lvl="0" algn="l" rtl="0">
              <a:lnSpc>
                <a:spcPct val="100000"/>
              </a:lnSpc>
              <a:spcBef>
                <a:spcPts val="1100"/>
              </a:spcBef>
              <a:spcAft>
                <a:spcPts val="0"/>
              </a:spcAft>
              <a:buClr>
                <a:srgbClr val="7F7F7F"/>
              </a:buClr>
              <a:buSzPts val="14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300"/>
              </a:spcBef>
              <a:spcAft>
                <a:spcPts val="0"/>
              </a:spcAft>
              <a:buClr>
                <a:schemeClr val="lt2"/>
              </a:buClr>
              <a:buSzPts val="1800"/>
              <a:buFont typeface="Arial"/>
              <a:buChar char="•"/>
              <a:defRPr sz="1799" b="0" i="0" u="none" strike="noStrike" cap="none">
                <a:solidFill>
                  <a:srgbClr val="8D837B"/>
                </a:solidFill>
                <a:latin typeface="Arial"/>
                <a:ea typeface="Arial"/>
                <a:cs typeface="Arial"/>
                <a:sym typeface="Arial"/>
              </a:defRPr>
            </a:lvl2pPr>
            <a:lvl3pPr marR="0" lvl="2" algn="l" rtl="0">
              <a:lnSpc>
                <a:spcPct val="100000"/>
              </a:lnSpc>
              <a:spcBef>
                <a:spcPts val="600"/>
              </a:spcBef>
              <a:spcAft>
                <a:spcPts val="0"/>
              </a:spcAft>
              <a:buClr>
                <a:schemeClr val="lt2"/>
              </a:buClr>
              <a:buSzPts val="1600"/>
              <a:buFont typeface="Arial"/>
              <a:buChar char="•"/>
              <a:defRPr sz="1600" b="0" i="0" u="none" strike="noStrike" cap="none">
                <a:solidFill>
                  <a:srgbClr val="8D837B"/>
                </a:solidFill>
                <a:latin typeface="Arial"/>
                <a:ea typeface="Arial"/>
                <a:cs typeface="Arial"/>
                <a:sym typeface="Arial"/>
              </a:defRPr>
            </a:lvl3pPr>
            <a:lvl4pPr marR="0" lvl="3" algn="l" rtl="0">
              <a:lnSpc>
                <a:spcPct val="100000"/>
              </a:lnSpc>
              <a:spcBef>
                <a:spcPts val="600"/>
              </a:spcBef>
              <a:spcAft>
                <a:spcPts val="0"/>
              </a:spcAft>
              <a:buClr>
                <a:schemeClr val="lt2"/>
              </a:buClr>
              <a:buSzPts val="1400"/>
              <a:buFont typeface="Arial"/>
              <a:buChar char="•"/>
              <a:defRPr sz="1400" b="1" i="0" u="none" strike="noStrike" cap="none">
                <a:solidFill>
                  <a:srgbClr val="8D837B"/>
                </a:solidFill>
                <a:latin typeface="Arial"/>
                <a:ea typeface="Arial"/>
                <a:cs typeface="Arial"/>
                <a:sym typeface="Arial"/>
              </a:defRPr>
            </a:lvl4pPr>
            <a:lvl5pPr marR="0" lvl="4" algn="l" rtl="0">
              <a:lnSpc>
                <a:spcPct val="100000"/>
              </a:lnSpc>
              <a:spcBef>
                <a:spcPts val="600"/>
              </a:spcBef>
              <a:spcAft>
                <a:spcPts val="0"/>
              </a:spcAft>
              <a:buClr>
                <a:srgbClr val="7F7F7F"/>
              </a:buClr>
              <a:buSzPts val="1400"/>
              <a:buFont typeface="Arial"/>
              <a:buNone/>
              <a:defRPr sz="1999" b="0" i="0" u="none" strike="noStrike" cap="none">
                <a:solidFill>
                  <a:schemeClr val="accent2"/>
                </a:solidFill>
                <a:latin typeface="Arial"/>
                <a:ea typeface="Arial"/>
                <a:cs typeface="Arial"/>
                <a:sym typeface="Arial"/>
              </a:defRPr>
            </a:lvl5pPr>
            <a:lvl6pPr marR="0" lvl="5" algn="l" rtl="0">
              <a:lnSpc>
                <a:spcPct val="100000"/>
              </a:lnSpc>
              <a:spcBef>
                <a:spcPts val="6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9pPr>
          </a:lstStyle>
          <a:p>
            <a:endParaRPr dirty="0"/>
          </a:p>
        </p:txBody>
      </p:sp>
      <p:sp>
        <p:nvSpPr>
          <p:cNvPr id="93" name="Google Shape;93;p38"/>
          <p:cNvSpPr txBox="1">
            <a:spLocks noGrp="1"/>
          </p:cNvSpPr>
          <p:nvPr>
            <p:ph type="body" idx="5"/>
          </p:nvPr>
        </p:nvSpPr>
        <p:spPr>
          <a:xfrm>
            <a:off x="5181545" y="4395125"/>
            <a:ext cx="4251992" cy="2123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800"/>
              </a:spcBef>
              <a:spcAft>
                <a:spcPts val="0"/>
              </a:spcAft>
              <a:buSzPts val="1600"/>
              <a:buNone/>
              <a:defRPr sz="1600">
                <a:solidFill>
                  <a:srgbClr val="6A625B"/>
                </a:solidFill>
              </a:defRPr>
            </a:lvl1pPr>
            <a:lvl2pPr marL="914400" lvl="1" indent="-330200" algn="l">
              <a:lnSpc>
                <a:spcPct val="90000"/>
              </a:lnSpc>
              <a:spcBef>
                <a:spcPts val="1000"/>
              </a:spcBef>
              <a:spcAft>
                <a:spcPts val="0"/>
              </a:spcAft>
              <a:buSzPts val="1600"/>
              <a:buChar char="•"/>
              <a:defRPr sz="1600">
                <a:solidFill>
                  <a:srgbClr val="6A625B"/>
                </a:solidFill>
              </a:defRPr>
            </a:lvl2pPr>
            <a:lvl3pPr marL="1371600" lvl="2" indent="-330200" algn="l">
              <a:lnSpc>
                <a:spcPct val="90000"/>
              </a:lnSpc>
              <a:spcBef>
                <a:spcPts val="1000"/>
              </a:spcBef>
              <a:spcAft>
                <a:spcPts val="0"/>
              </a:spcAft>
              <a:buSzPts val="1600"/>
              <a:buChar char="•"/>
              <a:defRPr sz="1600">
                <a:solidFill>
                  <a:srgbClr val="6A625B"/>
                </a:solidFill>
              </a:defRPr>
            </a:lvl3pPr>
            <a:lvl4pPr marL="1828800" lvl="3" indent="-330200" algn="l">
              <a:lnSpc>
                <a:spcPct val="90000"/>
              </a:lnSpc>
              <a:spcBef>
                <a:spcPts val="1000"/>
              </a:spcBef>
              <a:spcAft>
                <a:spcPts val="0"/>
              </a:spcAft>
              <a:buSzPts val="1600"/>
              <a:buChar char="•"/>
              <a:defRPr sz="1600">
                <a:solidFill>
                  <a:srgbClr val="6A625B"/>
                </a:solidFill>
              </a:defRPr>
            </a:lvl4pPr>
            <a:lvl5pPr marL="2286000" lvl="4" indent="-228600" algn="l">
              <a:lnSpc>
                <a:spcPct val="90000"/>
              </a:lnSpc>
              <a:spcBef>
                <a:spcPts val="1000"/>
              </a:spcBef>
              <a:spcAft>
                <a:spcPts val="0"/>
              </a:spcAft>
              <a:buSzPts val="1400"/>
              <a:buNone/>
              <a:defRPr sz="1600">
                <a:solidFill>
                  <a:srgbClr val="7C868D"/>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38"/>
          <p:cNvSpPr txBox="1">
            <a:spLocks noGrp="1"/>
          </p:cNvSpPr>
          <p:nvPr>
            <p:ph type="body" idx="6"/>
          </p:nvPr>
        </p:nvSpPr>
        <p:spPr>
          <a:xfrm>
            <a:off x="568651" y="3836644"/>
            <a:ext cx="4251992" cy="466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100"/>
              </a:spcBef>
              <a:spcAft>
                <a:spcPts val="0"/>
              </a:spcAft>
              <a:buSzPts val="1800"/>
              <a:buNone/>
              <a:defRPr sz="1799" b="1"/>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228600" algn="l">
              <a:lnSpc>
                <a:spcPct val="100000"/>
              </a:lnSpc>
              <a:spcBef>
                <a:spcPts val="600"/>
              </a:spcBef>
              <a:spcAft>
                <a:spcPts val="0"/>
              </a:spcAft>
              <a:buSzPts val="14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 name="Google Shape;95;p38"/>
          <p:cNvSpPr txBox="1">
            <a:spLocks noGrp="1"/>
          </p:cNvSpPr>
          <p:nvPr>
            <p:ph type="body" idx="7"/>
          </p:nvPr>
        </p:nvSpPr>
        <p:spPr>
          <a:xfrm>
            <a:off x="5181544" y="3836644"/>
            <a:ext cx="4251992" cy="466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100"/>
              </a:spcBef>
              <a:spcAft>
                <a:spcPts val="0"/>
              </a:spcAft>
              <a:buSzPts val="1800"/>
              <a:buNone/>
              <a:defRPr sz="1799" b="1"/>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228600" algn="l">
              <a:lnSpc>
                <a:spcPct val="100000"/>
              </a:lnSpc>
              <a:spcBef>
                <a:spcPts val="600"/>
              </a:spcBef>
              <a:spcAft>
                <a:spcPts val="0"/>
              </a:spcAft>
              <a:buSzPts val="1400"/>
              <a:buNone/>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6" name="Google Shape;96;p38" descr="Picture 23"/>
          <p:cNvPicPr preferRelativeResize="0"/>
          <p:nvPr/>
        </p:nvPicPr>
        <p:blipFill rotWithShape="1">
          <a:blip r:embed="rId2">
            <a:alphaModFix/>
          </a:blip>
          <a:srcRect/>
          <a:stretch/>
        </p:blipFill>
        <p:spPr>
          <a:xfrm>
            <a:off x="11320472" y="6257915"/>
            <a:ext cx="616142" cy="431414"/>
          </a:xfrm>
          <a:prstGeom prst="rect">
            <a:avLst/>
          </a:prstGeom>
          <a:no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Customer_Hero_A">
  <p:cSld name="1_Customer_Hero_A">
    <p:spTree>
      <p:nvGrpSpPr>
        <p:cNvPr id="1" name="Shape 97"/>
        <p:cNvGrpSpPr/>
        <p:nvPr/>
      </p:nvGrpSpPr>
      <p:grpSpPr>
        <a:xfrm>
          <a:off x="0" y="0"/>
          <a:ext cx="0" cy="0"/>
          <a:chOff x="0" y="0"/>
          <a:chExt cx="0" cy="0"/>
        </a:xfrm>
      </p:grpSpPr>
      <p:sp>
        <p:nvSpPr>
          <p:cNvPr id="98" name="Google Shape;98;p39"/>
          <p:cNvSpPr/>
          <p:nvPr/>
        </p:nvSpPr>
        <p:spPr>
          <a:xfrm>
            <a:off x="-1" y="0"/>
            <a:ext cx="12188700" cy="6858000"/>
          </a:xfrm>
          <a:prstGeom prst="rect">
            <a:avLst/>
          </a:prstGeom>
          <a:solidFill>
            <a:srgbClr val="E7E7E7"/>
          </a:solid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chemeClr val="dk1"/>
              </a:buClr>
              <a:buSzPts val="1798"/>
              <a:buFont typeface="Arial"/>
              <a:buNone/>
            </a:pPr>
            <a:endParaRPr sz="1798" b="0" i="0" u="none" strike="noStrike" cap="none" dirty="0">
              <a:solidFill>
                <a:srgbClr val="FFFFFF"/>
              </a:solidFill>
              <a:latin typeface="Arial"/>
              <a:ea typeface="Arial"/>
              <a:cs typeface="Arial"/>
              <a:sym typeface="Arial"/>
            </a:endParaRPr>
          </a:p>
        </p:txBody>
      </p:sp>
      <p:sp>
        <p:nvSpPr>
          <p:cNvPr id="99" name="Google Shape;99;p39"/>
          <p:cNvSpPr/>
          <p:nvPr/>
        </p:nvSpPr>
        <p:spPr>
          <a:xfrm rot="10800000" flipH="1">
            <a:off x="9774059" y="85"/>
            <a:ext cx="2414700" cy="6857400"/>
          </a:xfrm>
          <a:prstGeom prst="rect">
            <a:avLst/>
          </a:prstGeom>
          <a:solidFill>
            <a:schemeClr val="lt1"/>
          </a:solid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chemeClr val="dk1"/>
              </a:buClr>
              <a:buSzPts val="1798"/>
              <a:buFont typeface="Arial"/>
              <a:buNone/>
            </a:pPr>
            <a:endParaRPr sz="1798" b="1" i="0" u="none" strike="noStrike" cap="none" dirty="0">
              <a:solidFill>
                <a:srgbClr val="D0D9DE"/>
              </a:solidFill>
              <a:latin typeface="Arial"/>
              <a:ea typeface="Arial"/>
              <a:cs typeface="Arial"/>
              <a:sym typeface="Arial"/>
            </a:endParaRPr>
          </a:p>
        </p:txBody>
      </p:sp>
      <p:sp>
        <p:nvSpPr>
          <p:cNvPr id="100" name="Google Shape;100;p39"/>
          <p:cNvSpPr/>
          <p:nvPr/>
        </p:nvSpPr>
        <p:spPr>
          <a:xfrm>
            <a:off x="1" y="-4859"/>
            <a:ext cx="12188700" cy="2432100"/>
          </a:xfrm>
          <a:prstGeom prst="rect">
            <a:avLst/>
          </a:prstGeom>
          <a:solidFill>
            <a:schemeClr val="dk2"/>
          </a:solid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chemeClr val="dk1"/>
              </a:buClr>
              <a:buSzPts val="1798"/>
              <a:buFont typeface="Arial"/>
              <a:buNone/>
            </a:pPr>
            <a:endParaRPr sz="1798" b="0" i="0" u="none" strike="noStrike" cap="none" dirty="0">
              <a:solidFill>
                <a:srgbClr val="FFFFFF"/>
              </a:solidFill>
              <a:latin typeface="Arial"/>
              <a:ea typeface="Arial"/>
              <a:cs typeface="Arial"/>
              <a:sym typeface="Arial"/>
            </a:endParaRPr>
          </a:p>
        </p:txBody>
      </p:sp>
      <p:sp>
        <p:nvSpPr>
          <p:cNvPr id="101" name="Google Shape;101;p39"/>
          <p:cNvSpPr txBox="1">
            <a:spLocks noGrp="1"/>
          </p:cNvSpPr>
          <p:nvPr>
            <p:ph type="title"/>
          </p:nvPr>
        </p:nvSpPr>
        <p:spPr>
          <a:xfrm>
            <a:off x="576075" y="2753099"/>
            <a:ext cx="9004200" cy="987600"/>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accent1"/>
              </a:buClr>
              <a:buSzPts val="1400"/>
              <a:buFont typeface="Arial"/>
              <a:buNone/>
              <a:defRPr sz="3198" i="0" u="none" strike="noStrike" cap="none">
                <a:solidFill>
                  <a:schemeClr val="accent1"/>
                </a:solidFill>
                <a:latin typeface="Arial"/>
                <a:ea typeface="Arial"/>
                <a:cs typeface="Arial"/>
                <a:sym typeface="Arial"/>
              </a:defRPr>
            </a:lvl1pPr>
            <a:lvl2pPr marR="0" lvl="1" algn="l">
              <a:lnSpc>
                <a:spcPct val="100000"/>
              </a:lnSpc>
              <a:spcBef>
                <a:spcPts val="0"/>
              </a:spcBef>
              <a:spcAft>
                <a:spcPts val="0"/>
              </a:spcAft>
              <a:buClr>
                <a:schemeClr val="accent1"/>
              </a:buClr>
              <a:buSzPts val="1400"/>
              <a:buFont typeface="Arial"/>
              <a:buNone/>
              <a:defRPr sz="3198" i="0" u="none" strike="noStrike" cap="none">
                <a:solidFill>
                  <a:schemeClr val="accent1"/>
                </a:solidFill>
                <a:latin typeface="Arial"/>
                <a:ea typeface="Arial"/>
                <a:cs typeface="Arial"/>
                <a:sym typeface="Arial"/>
              </a:defRPr>
            </a:lvl2pPr>
            <a:lvl3pPr marR="0" lvl="2" algn="l">
              <a:lnSpc>
                <a:spcPct val="100000"/>
              </a:lnSpc>
              <a:spcBef>
                <a:spcPts val="0"/>
              </a:spcBef>
              <a:spcAft>
                <a:spcPts val="0"/>
              </a:spcAft>
              <a:buClr>
                <a:schemeClr val="accent1"/>
              </a:buClr>
              <a:buSzPts val="1400"/>
              <a:buFont typeface="Arial"/>
              <a:buNone/>
              <a:defRPr sz="3198" i="0" u="none" strike="noStrike" cap="none">
                <a:solidFill>
                  <a:schemeClr val="accent1"/>
                </a:solidFill>
                <a:latin typeface="Arial"/>
                <a:ea typeface="Arial"/>
                <a:cs typeface="Arial"/>
                <a:sym typeface="Arial"/>
              </a:defRPr>
            </a:lvl3pPr>
            <a:lvl4pPr marR="0" lvl="3" algn="l">
              <a:lnSpc>
                <a:spcPct val="100000"/>
              </a:lnSpc>
              <a:spcBef>
                <a:spcPts val="0"/>
              </a:spcBef>
              <a:spcAft>
                <a:spcPts val="0"/>
              </a:spcAft>
              <a:buClr>
                <a:schemeClr val="accent1"/>
              </a:buClr>
              <a:buSzPts val="1400"/>
              <a:buFont typeface="Arial"/>
              <a:buNone/>
              <a:defRPr sz="3198" i="0" u="none" strike="noStrike" cap="none">
                <a:solidFill>
                  <a:schemeClr val="accent1"/>
                </a:solidFill>
                <a:latin typeface="Arial"/>
                <a:ea typeface="Arial"/>
                <a:cs typeface="Arial"/>
                <a:sym typeface="Arial"/>
              </a:defRPr>
            </a:lvl4pPr>
            <a:lvl5pPr marR="0" lvl="4" algn="l">
              <a:lnSpc>
                <a:spcPct val="100000"/>
              </a:lnSpc>
              <a:spcBef>
                <a:spcPts val="0"/>
              </a:spcBef>
              <a:spcAft>
                <a:spcPts val="0"/>
              </a:spcAft>
              <a:buClr>
                <a:schemeClr val="accent1"/>
              </a:buClr>
              <a:buSzPts val="1400"/>
              <a:buFont typeface="Arial"/>
              <a:buNone/>
              <a:defRPr sz="3198" i="0" u="none" strike="noStrike" cap="none">
                <a:solidFill>
                  <a:schemeClr val="accent1"/>
                </a:solidFill>
                <a:latin typeface="Arial"/>
                <a:ea typeface="Arial"/>
                <a:cs typeface="Arial"/>
                <a:sym typeface="Arial"/>
              </a:defRPr>
            </a:lvl5pPr>
            <a:lvl6pPr marR="0" lvl="5" algn="l">
              <a:lnSpc>
                <a:spcPct val="100000"/>
              </a:lnSpc>
              <a:spcBef>
                <a:spcPts val="0"/>
              </a:spcBef>
              <a:spcAft>
                <a:spcPts val="0"/>
              </a:spcAft>
              <a:buClr>
                <a:schemeClr val="accent1"/>
              </a:buClr>
              <a:buSzPts val="1400"/>
              <a:buFont typeface="Arial"/>
              <a:buNone/>
              <a:defRPr sz="3198" i="0" u="none" strike="noStrike" cap="none">
                <a:solidFill>
                  <a:schemeClr val="accent1"/>
                </a:solidFill>
                <a:latin typeface="Arial"/>
                <a:ea typeface="Arial"/>
                <a:cs typeface="Arial"/>
                <a:sym typeface="Arial"/>
              </a:defRPr>
            </a:lvl6pPr>
            <a:lvl7pPr marR="0" lvl="6" algn="l">
              <a:lnSpc>
                <a:spcPct val="100000"/>
              </a:lnSpc>
              <a:spcBef>
                <a:spcPts val="0"/>
              </a:spcBef>
              <a:spcAft>
                <a:spcPts val="0"/>
              </a:spcAft>
              <a:buClr>
                <a:schemeClr val="accent1"/>
              </a:buClr>
              <a:buSzPts val="1400"/>
              <a:buFont typeface="Arial"/>
              <a:buNone/>
              <a:defRPr sz="3198" i="0" u="none" strike="noStrike" cap="none">
                <a:solidFill>
                  <a:schemeClr val="accent1"/>
                </a:solidFill>
                <a:latin typeface="Arial"/>
                <a:ea typeface="Arial"/>
                <a:cs typeface="Arial"/>
                <a:sym typeface="Arial"/>
              </a:defRPr>
            </a:lvl7pPr>
            <a:lvl8pPr marR="0" lvl="7" algn="l">
              <a:lnSpc>
                <a:spcPct val="100000"/>
              </a:lnSpc>
              <a:spcBef>
                <a:spcPts val="0"/>
              </a:spcBef>
              <a:spcAft>
                <a:spcPts val="0"/>
              </a:spcAft>
              <a:buClr>
                <a:schemeClr val="accent1"/>
              </a:buClr>
              <a:buSzPts val="1400"/>
              <a:buFont typeface="Arial"/>
              <a:buNone/>
              <a:defRPr sz="3198" i="0" u="none" strike="noStrike" cap="none">
                <a:solidFill>
                  <a:schemeClr val="accent1"/>
                </a:solidFill>
                <a:latin typeface="Arial"/>
                <a:ea typeface="Arial"/>
                <a:cs typeface="Arial"/>
                <a:sym typeface="Arial"/>
              </a:defRPr>
            </a:lvl8pPr>
            <a:lvl9pPr marR="0" lvl="8" algn="l">
              <a:lnSpc>
                <a:spcPct val="100000"/>
              </a:lnSpc>
              <a:spcBef>
                <a:spcPts val="0"/>
              </a:spcBef>
              <a:spcAft>
                <a:spcPts val="0"/>
              </a:spcAft>
              <a:buClr>
                <a:schemeClr val="accent1"/>
              </a:buClr>
              <a:buSzPts val="1400"/>
              <a:buFont typeface="Arial"/>
              <a:buNone/>
              <a:defRPr sz="3198" i="0" u="none" strike="noStrike" cap="none">
                <a:solidFill>
                  <a:schemeClr val="accent1"/>
                </a:solidFill>
                <a:latin typeface="Arial"/>
                <a:ea typeface="Arial"/>
                <a:cs typeface="Arial"/>
                <a:sym typeface="Arial"/>
              </a:defRPr>
            </a:lvl9pPr>
          </a:lstStyle>
          <a:p>
            <a:endParaRPr/>
          </a:p>
        </p:txBody>
      </p:sp>
      <p:sp>
        <p:nvSpPr>
          <p:cNvPr id="102" name="Google Shape;102;p39"/>
          <p:cNvSpPr txBox="1">
            <a:spLocks noGrp="1"/>
          </p:cNvSpPr>
          <p:nvPr>
            <p:ph type="body" idx="1"/>
          </p:nvPr>
        </p:nvSpPr>
        <p:spPr>
          <a:xfrm>
            <a:off x="576072" y="4404287"/>
            <a:ext cx="4251900" cy="2101200"/>
          </a:xfrm>
          <a:prstGeom prst="rect">
            <a:avLst/>
          </a:prstGeom>
          <a:noFill/>
          <a:ln>
            <a:noFill/>
          </a:ln>
        </p:spPr>
        <p:txBody>
          <a:bodyPr spcFirstLastPara="1" wrap="square" lIns="0" tIns="0" rIns="0" bIns="0" anchor="t" anchorCtr="0">
            <a:noAutofit/>
          </a:bodyPr>
          <a:lstStyle>
            <a:lvl1pPr marL="457200" marR="0" lvl="0" indent="-330200" algn="l">
              <a:lnSpc>
                <a:spcPct val="90000"/>
              </a:lnSpc>
              <a:spcBef>
                <a:spcPts val="800"/>
              </a:spcBef>
              <a:spcAft>
                <a:spcPts val="0"/>
              </a:spcAft>
              <a:buClr>
                <a:srgbClr val="7F7F7F"/>
              </a:buClr>
              <a:buSzPts val="1600"/>
              <a:buFont typeface="Arial"/>
              <a:buChar char="​"/>
              <a:defRPr sz="1600" i="0" u="none" strike="noStrike" cap="none">
                <a:solidFill>
                  <a:schemeClr val="accent2"/>
                </a:solidFill>
                <a:latin typeface="Arial"/>
                <a:ea typeface="Arial"/>
                <a:cs typeface="Arial"/>
                <a:sym typeface="Arial"/>
              </a:defRPr>
            </a:lvl1pPr>
            <a:lvl2pPr marL="914400" marR="0" lvl="1" indent="-330200" algn="l">
              <a:lnSpc>
                <a:spcPct val="90000"/>
              </a:lnSpc>
              <a:spcBef>
                <a:spcPts val="1000"/>
              </a:spcBef>
              <a:spcAft>
                <a:spcPts val="0"/>
              </a:spcAft>
              <a:buClr>
                <a:schemeClr val="accent2"/>
              </a:buClr>
              <a:buSzPts val="1600"/>
              <a:buFont typeface="Arial"/>
              <a:buChar char="•"/>
              <a:defRPr sz="1600" i="0" u="none" strike="noStrike" cap="none">
                <a:solidFill>
                  <a:schemeClr val="accent2"/>
                </a:solidFill>
                <a:latin typeface="Arial"/>
                <a:ea typeface="Arial"/>
                <a:cs typeface="Arial"/>
                <a:sym typeface="Arial"/>
              </a:defRPr>
            </a:lvl2pPr>
            <a:lvl3pPr marL="1371600" marR="0" lvl="2" indent="-330200" algn="l">
              <a:lnSpc>
                <a:spcPct val="90000"/>
              </a:lnSpc>
              <a:spcBef>
                <a:spcPts val="1000"/>
              </a:spcBef>
              <a:spcAft>
                <a:spcPts val="0"/>
              </a:spcAft>
              <a:buClr>
                <a:schemeClr val="accent2"/>
              </a:buClr>
              <a:buSzPts val="1600"/>
              <a:buFont typeface="Arial"/>
              <a:buChar char="•"/>
              <a:defRPr sz="1600" i="0" u="none" strike="noStrike" cap="none">
                <a:solidFill>
                  <a:schemeClr val="accent2"/>
                </a:solidFill>
                <a:latin typeface="Arial"/>
                <a:ea typeface="Arial"/>
                <a:cs typeface="Arial"/>
                <a:sym typeface="Arial"/>
              </a:defRPr>
            </a:lvl3pPr>
            <a:lvl4pPr marL="1828800" marR="0" lvl="3" indent="-330200" algn="l">
              <a:lnSpc>
                <a:spcPct val="90000"/>
              </a:lnSpc>
              <a:spcBef>
                <a:spcPts val="1000"/>
              </a:spcBef>
              <a:spcAft>
                <a:spcPts val="0"/>
              </a:spcAft>
              <a:buClr>
                <a:schemeClr val="accent2"/>
              </a:buClr>
              <a:buSzPts val="1600"/>
              <a:buFont typeface="Arial"/>
              <a:buChar char="•"/>
              <a:defRPr sz="1600" i="0" u="none" strike="noStrike" cap="none">
                <a:solidFill>
                  <a:schemeClr val="accent2"/>
                </a:solidFill>
                <a:latin typeface="Arial"/>
                <a:ea typeface="Arial"/>
                <a:cs typeface="Arial"/>
                <a:sym typeface="Arial"/>
              </a:defRPr>
            </a:lvl4pPr>
            <a:lvl5pPr marL="2286000" marR="0" lvl="4" indent="-228600" algn="l">
              <a:lnSpc>
                <a:spcPct val="100000"/>
              </a:lnSpc>
              <a:spcBef>
                <a:spcPts val="200"/>
              </a:spcBef>
              <a:spcAft>
                <a:spcPts val="0"/>
              </a:spcAft>
              <a:buSzPts val="1400"/>
              <a:buFont typeface="Arial"/>
              <a:buNone/>
              <a:defRPr sz="1998" i="0" u="none" strike="noStrike" cap="none">
                <a:solidFill>
                  <a:srgbClr val="5C656A"/>
                </a:solidFill>
                <a:latin typeface="Arial"/>
                <a:ea typeface="Arial"/>
                <a:cs typeface="Arial"/>
                <a:sym typeface="Arial"/>
              </a:defRPr>
            </a:lvl5pPr>
            <a:lvl6pPr marL="2743200" marR="0" lvl="5" indent="-355473" algn="l">
              <a:lnSpc>
                <a:spcPct val="100000"/>
              </a:lnSpc>
              <a:spcBef>
                <a:spcPts val="6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6pPr>
            <a:lvl7pPr marL="3200400" marR="0" lvl="6" indent="-355473"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7pPr>
            <a:lvl8pPr marL="3657600" marR="0" lvl="7" indent="-355472"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8pPr>
            <a:lvl9pPr marL="4114800" marR="0" lvl="8" indent="-355472"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9pPr>
          </a:lstStyle>
          <a:p>
            <a:endParaRPr/>
          </a:p>
        </p:txBody>
      </p:sp>
      <p:sp>
        <p:nvSpPr>
          <p:cNvPr id="103" name="Google Shape;103;p39"/>
          <p:cNvSpPr txBox="1">
            <a:spLocks noGrp="1"/>
          </p:cNvSpPr>
          <p:nvPr>
            <p:ph type="body" idx="2"/>
          </p:nvPr>
        </p:nvSpPr>
        <p:spPr>
          <a:xfrm>
            <a:off x="2" y="-4858"/>
            <a:ext cx="11025600" cy="2449500"/>
          </a:xfrm>
          <a:prstGeom prst="rect">
            <a:avLst/>
          </a:prstGeom>
          <a:gradFill>
            <a:gsLst>
              <a:gs pos="0">
                <a:schemeClr val="dk2"/>
              </a:gs>
              <a:gs pos="58999">
                <a:schemeClr val="dk2"/>
              </a:gs>
              <a:gs pos="100000">
                <a:srgbClr val="19325C">
                  <a:alpha val="0"/>
                </a:srgbClr>
              </a:gs>
            </a:gsLst>
            <a:lin ang="0" scaled="0"/>
          </a:gradFill>
          <a:ln>
            <a:noFill/>
          </a:ln>
        </p:spPr>
        <p:txBody>
          <a:bodyPr spcFirstLastPara="1" wrap="square" lIns="2560300" tIns="365750" rIns="4114800" bIns="182875" anchor="ctr" anchorCtr="0">
            <a:noAutofit/>
          </a:bodyPr>
          <a:lstStyle>
            <a:lvl1pPr marL="457200" marR="0" lvl="0" indent="-228600" algn="l">
              <a:lnSpc>
                <a:spcPct val="90000"/>
              </a:lnSpc>
              <a:spcBef>
                <a:spcPts val="0"/>
              </a:spcBef>
              <a:spcAft>
                <a:spcPts val="0"/>
              </a:spcAft>
              <a:buClr>
                <a:srgbClr val="7F7F7F"/>
              </a:buClr>
              <a:buSzPts val="2398"/>
              <a:buFont typeface="Arial"/>
              <a:buNone/>
              <a:defRPr sz="2398" i="0" u="none" strike="noStrike" cap="none">
                <a:solidFill>
                  <a:schemeClr val="lt1"/>
                </a:solidFill>
                <a:latin typeface="Arial"/>
                <a:ea typeface="Arial"/>
                <a:cs typeface="Arial"/>
                <a:sym typeface="Arial"/>
              </a:defRPr>
            </a:lvl1pPr>
            <a:lvl2pPr marL="914400" marR="0" lvl="1" indent="-228600" algn="l">
              <a:lnSpc>
                <a:spcPct val="100000"/>
              </a:lnSpc>
              <a:spcBef>
                <a:spcPts val="400"/>
              </a:spcBef>
              <a:spcAft>
                <a:spcPts val="0"/>
              </a:spcAft>
              <a:buClr>
                <a:schemeClr val="accent2"/>
              </a:buClr>
              <a:buSzPts val="1600"/>
              <a:buFont typeface="Arial"/>
              <a:buNone/>
              <a:defRPr sz="1600" i="0" u="none" strike="noStrike" cap="none">
                <a:solidFill>
                  <a:schemeClr val="lt1"/>
                </a:solidFill>
                <a:latin typeface="Arial"/>
                <a:ea typeface="Arial"/>
                <a:cs typeface="Arial"/>
                <a:sym typeface="Arial"/>
              </a:defRPr>
            </a:lvl2pPr>
            <a:lvl3pPr marL="1371600" marR="0" lvl="2" indent="-330200" algn="l">
              <a:lnSpc>
                <a:spcPct val="100000"/>
              </a:lnSpc>
              <a:spcBef>
                <a:spcPts val="0"/>
              </a:spcBef>
              <a:spcAft>
                <a:spcPts val="0"/>
              </a:spcAft>
              <a:buClr>
                <a:schemeClr val="accent2"/>
              </a:buClr>
              <a:buSzPts val="1600"/>
              <a:buFont typeface="Arial"/>
              <a:buChar char="•"/>
              <a:defRPr sz="1600" i="0" u="none" strike="noStrike" cap="none">
                <a:solidFill>
                  <a:schemeClr val="accent2"/>
                </a:solidFill>
                <a:latin typeface="Arial"/>
                <a:ea typeface="Arial"/>
                <a:cs typeface="Arial"/>
                <a:sym typeface="Arial"/>
              </a:defRPr>
            </a:lvl3pPr>
            <a:lvl4pPr marL="1828800" marR="0" lvl="3" indent="-317500" algn="l">
              <a:lnSpc>
                <a:spcPct val="100000"/>
              </a:lnSpc>
              <a:spcBef>
                <a:spcPts val="600"/>
              </a:spcBef>
              <a:spcAft>
                <a:spcPts val="0"/>
              </a:spcAft>
              <a:buClr>
                <a:schemeClr val="accent2"/>
              </a:buClr>
              <a:buSzPts val="1400"/>
              <a:buFont typeface="Arial"/>
              <a:buChar char="•"/>
              <a:defRPr sz="1400" i="0" u="none" strike="noStrike" cap="none">
                <a:solidFill>
                  <a:schemeClr val="accent2"/>
                </a:solidFill>
                <a:latin typeface="Arial"/>
                <a:ea typeface="Arial"/>
                <a:cs typeface="Arial"/>
                <a:sym typeface="Arial"/>
              </a:defRPr>
            </a:lvl4pPr>
            <a:lvl5pPr marL="2286000" marR="0" lvl="4" indent="-228600" algn="l">
              <a:lnSpc>
                <a:spcPct val="100000"/>
              </a:lnSpc>
              <a:spcBef>
                <a:spcPts val="600"/>
              </a:spcBef>
              <a:spcAft>
                <a:spcPts val="0"/>
              </a:spcAft>
              <a:buSzPts val="1400"/>
              <a:buFont typeface="Arial"/>
              <a:buNone/>
              <a:defRPr sz="1998" i="0" u="none" strike="noStrike" cap="none">
                <a:solidFill>
                  <a:srgbClr val="5C656A"/>
                </a:solidFill>
                <a:latin typeface="Arial"/>
                <a:ea typeface="Arial"/>
                <a:cs typeface="Arial"/>
                <a:sym typeface="Arial"/>
              </a:defRPr>
            </a:lvl5pPr>
            <a:lvl6pPr marL="2743200" marR="0" lvl="5" indent="-355473" algn="l">
              <a:lnSpc>
                <a:spcPct val="100000"/>
              </a:lnSpc>
              <a:spcBef>
                <a:spcPts val="6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6pPr>
            <a:lvl7pPr marL="3200400" marR="0" lvl="6" indent="-355473"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7pPr>
            <a:lvl8pPr marL="3657600" marR="0" lvl="7" indent="-355472"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8pPr>
            <a:lvl9pPr marL="4114800" marR="0" lvl="8" indent="-355472"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9pPr>
          </a:lstStyle>
          <a:p>
            <a:endParaRPr/>
          </a:p>
        </p:txBody>
      </p:sp>
      <p:sp>
        <p:nvSpPr>
          <p:cNvPr id="104" name="Google Shape;104;p39"/>
          <p:cNvSpPr/>
          <p:nvPr/>
        </p:nvSpPr>
        <p:spPr>
          <a:xfrm rot="10800000" flipH="1">
            <a:off x="550809" y="924065"/>
            <a:ext cx="1725600" cy="1730400"/>
          </a:xfrm>
          <a:prstGeom prst="roundRect">
            <a:avLst>
              <a:gd name="adj" fmla="val 10076"/>
            </a:avLst>
          </a:prstGeom>
          <a:solidFill>
            <a:schemeClr val="lt1"/>
          </a:solidFill>
          <a:ln>
            <a:noFill/>
          </a:ln>
          <a:effectLst>
            <a:outerShdw blurRad="346075" sx="93000" sy="93000" algn="ctr" rotWithShape="0">
              <a:srgbClr val="000000">
                <a:alpha val="40000"/>
              </a:srgbClr>
            </a:outerShdw>
          </a:effectLst>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chemeClr val="dk1"/>
              </a:buClr>
              <a:buSzPts val="1798"/>
              <a:buFont typeface="Arial"/>
              <a:buNone/>
            </a:pPr>
            <a:endParaRPr sz="1798" b="1" i="0" u="none" strike="noStrike" cap="none" dirty="0">
              <a:solidFill>
                <a:srgbClr val="D0D9DE"/>
              </a:solidFill>
              <a:latin typeface="Arial"/>
              <a:ea typeface="Arial"/>
              <a:cs typeface="Arial"/>
              <a:sym typeface="Arial"/>
            </a:endParaRPr>
          </a:p>
        </p:txBody>
      </p:sp>
      <p:sp>
        <p:nvSpPr>
          <p:cNvPr id="105" name="Google Shape;105;p39"/>
          <p:cNvSpPr>
            <a:spLocks noGrp="1"/>
          </p:cNvSpPr>
          <p:nvPr>
            <p:ph type="pic" idx="3"/>
          </p:nvPr>
        </p:nvSpPr>
        <p:spPr>
          <a:xfrm>
            <a:off x="527637" y="914400"/>
            <a:ext cx="1755900" cy="1737300"/>
          </a:xfrm>
          <a:prstGeom prst="roundRect">
            <a:avLst>
              <a:gd name="adj" fmla="val 10903"/>
            </a:avLst>
          </a:prstGeom>
          <a:solidFill>
            <a:schemeClr val="lt1"/>
          </a:solidFill>
          <a:ln>
            <a:noFill/>
          </a:ln>
        </p:spPr>
        <p:txBody>
          <a:bodyPr spcFirstLastPara="1" wrap="square" lIns="0" tIns="0" rIns="0" bIns="0" anchor="ctr" anchorCtr="0">
            <a:noAutofit/>
          </a:bodyPr>
          <a:lstStyle>
            <a:lvl1pPr marR="0" lvl="0" algn="l" rtl="0">
              <a:lnSpc>
                <a:spcPct val="100000"/>
              </a:lnSpc>
              <a:spcBef>
                <a:spcPts val="1200"/>
              </a:spcBef>
              <a:spcAft>
                <a:spcPts val="0"/>
              </a:spcAft>
              <a:buClr>
                <a:srgbClr val="7F7F7F"/>
              </a:buClr>
              <a:buSzPts val="1400"/>
              <a:buFont typeface="Arial"/>
              <a:buChar char="​"/>
              <a:defRPr sz="1400" b="0" i="0" u="none" strike="noStrike" cap="none">
                <a:solidFill>
                  <a:schemeClr val="lt1"/>
                </a:solidFill>
                <a:latin typeface="Arial"/>
                <a:ea typeface="Arial"/>
                <a:cs typeface="Arial"/>
                <a:sym typeface="Arial"/>
              </a:defRPr>
            </a:lvl1pPr>
            <a:lvl2pPr marR="0" lvl="1" algn="l" rtl="0">
              <a:lnSpc>
                <a:spcPct val="100000"/>
              </a:lnSpc>
              <a:spcBef>
                <a:spcPts val="200"/>
              </a:spcBef>
              <a:spcAft>
                <a:spcPts val="0"/>
              </a:spcAft>
              <a:buClr>
                <a:schemeClr val="accen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lnSpc>
                <a:spcPct val="100000"/>
              </a:lnSpc>
              <a:spcBef>
                <a:spcPts val="600"/>
              </a:spcBef>
              <a:spcAft>
                <a:spcPts val="0"/>
              </a:spcAft>
              <a:buClr>
                <a:schemeClr val="accen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lnSpc>
                <a:spcPct val="100000"/>
              </a:lnSpc>
              <a:spcBef>
                <a:spcPts val="600"/>
              </a:spcBef>
              <a:spcAft>
                <a:spcPts val="0"/>
              </a:spcAft>
              <a:buClr>
                <a:schemeClr val="accent2"/>
              </a:buClr>
              <a:buSzPts val="1400"/>
              <a:buFont typeface="Arial"/>
              <a:buChar char="•"/>
              <a:defRPr sz="1400" b="1" i="0" u="none" strike="noStrike" cap="none">
                <a:solidFill>
                  <a:schemeClr val="accent2"/>
                </a:solidFill>
                <a:latin typeface="Arial"/>
                <a:ea typeface="Arial"/>
                <a:cs typeface="Arial"/>
                <a:sym typeface="Arial"/>
              </a:defRPr>
            </a:lvl4pPr>
            <a:lvl5pPr marR="0" lvl="4" algn="l" rtl="0">
              <a:lnSpc>
                <a:spcPct val="100000"/>
              </a:lnSpc>
              <a:spcBef>
                <a:spcPts val="600"/>
              </a:spcBef>
              <a:spcAft>
                <a:spcPts val="0"/>
              </a:spcAft>
              <a:buClr>
                <a:srgbClr val="7F7F7F"/>
              </a:buClr>
              <a:buSzPts val="1400"/>
              <a:buFont typeface="Arial"/>
              <a:buNone/>
              <a:defRPr sz="1998" b="0" i="0" u="none" strike="noStrike" cap="none">
                <a:solidFill>
                  <a:srgbClr val="5C656A"/>
                </a:solidFill>
                <a:latin typeface="Arial"/>
                <a:ea typeface="Arial"/>
                <a:cs typeface="Arial"/>
                <a:sym typeface="Arial"/>
              </a:defRPr>
            </a:lvl5pPr>
            <a:lvl6pPr marR="0" lvl="5" algn="l" rtl="0">
              <a:lnSpc>
                <a:spcPct val="100000"/>
              </a:lnSpc>
              <a:spcBef>
                <a:spcPts val="600"/>
              </a:spcBef>
              <a:spcAft>
                <a:spcPts val="0"/>
              </a:spcAft>
              <a:buClr>
                <a:schemeClr val="dk1"/>
              </a:buClr>
              <a:buSzPts val="1998"/>
              <a:buFont typeface="Arial"/>
              <a:buChar char="•"/>
              <a:defRPr sz="1998"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998"/>
              <a:buFont typeface="Arial"/>
              <a:buChar char="•"/>
              <a:defRPr sz="1998"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998"/>
              <a:buFont typeface="Arial"/>
              <a:buChar char="•"/>
              <a:defRPr sz="1998"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1998"/>
              <a:buFont typeface="Arial"/>
              <a:buChar char="•"/>
              <a:defRPr sz="1998" b="0" i="0" u="none" strike="noStrike" cap="none">
                <a:solidFill>
                  <a:schemeClr val="dk1"/>
                </a:solidFill>
                <a:latin typeface="Arial"/>
                <a:ea typeface="Arial"/>
                <a:cs typeface="Arial"/>
                <a:sym typeface="Arial"/>
              </a:defRPr>
            </a:lvl9pPr>
          </a:lstStyle>
          <a:p>
            <a:endParaRPr dirty="0"/>
          </a:p>
        </p:txBody>
      </p:sp>
      <p:sp>
        <p:nvSpPr>
          <p:cNvPr id="106" name="Google Shape;106;p39"/>
          <p:cNvSpPr txBox="1">
            <a:spLocks noGrp="1"/>
          </p:cNvSpPr>
          <p:nvPr>
            <p:ph type="body" idx="4"/>
          </p:nvPr>
        </p:nvSpPr>
        <p:spPr>
          <a:xfrm>
            <a:off x="5181545" y="4395125"/>
            <a:ext cx="4251900" cy="2123400"/>
          </a:xfrm>
          <a:prstGeom prst="rect">
            <a:avLst/>
          </a:prstGeom>
          <a:noFill/>
          <a:ln>
            <a:noFill/>
          </a:ln>
        </p:spPr>
        <p:txBody>
          <a:bodyPr spcFirstLastPara="1" wrap="square" lIns="0" tIns="0" rIns="0" bIns="0" anchor="t" anchorCtr="0">
            <a:noAutofit/>
          </a:bodyPr>
          <a:lstStyle>
            <a:lvl1pPr marL="457200" marR="0" lvl="0" indent="-330200" algn="l">
              <a:lnSpc>
                <a:spcPct val="90000"/>
              </a:lnSpc>
              <a:spcBef>
                <a:spcPts val="800"/>
              </a:spcBef>
              <a:spcAft>
                <a:spcPts val="0"/>
              </a:spcAft>
              <a:buClr>
                <a:srgbClr val="7F7F7F"/>
              </a:buClr>
              <a:buSzPts val="1600"/>
              <a:buFont typeface="Arial"/>
              <a:buChar char="​"/>
              <a:defRPr sz="1600" i="0" u="none" strike="noStrike" cap="none">
                <a:solidFill>
                  <a:srgbClr val="7C868D"/>
                </a:solidFill>
                <a:latin typeface="Arial"/>
                <a:ea typeface="Arial"/>
                <a:cs typeface="Arial"/>
                <a:sym typeface="Arial"/>
              </a:defRPr>
            </a:lvl1pPr>
            <a:lvl2pPr marL="914400" marR="0" lvl="1" indent="-330200" algn="l">
              <a:lnSpc>
                <a:spcPct val="90000"/>
              </a:lnSpc>
              <a:spcBef>
                <a:spcPts val="1000"/>
              </a:spcBef>
              <a:spcAft>
                <a:spcPts val="0"/>
              </a:spcAft>
              <a:buClr>
                <a:schemeClr val="accent2"/>
              </a:buClr>
              <a:buSzPts val="1600"/>
              <a:buFont typeface="Arial"/>
              <a:buChar char="•"/>
              <a:defRPr sz="1600" i="0" u="none" strike="noStrike" cap="none">
                <a:solidFill>
                  <a:srgbClr val="7C868D"/>
                </a:solidFill>
                <a:latin typeface="Arial"/>
                <a:ea typeface="Arial"/>
                <a:cs typeface="Arial"/>
                <a:sym typeface="Arial"/>
              </a:defRPr>
            </a:lvl2pPr>
            <a:lvl3pPr marL="1371600" marR="0" lvl="2" indent="-330200" algn="l">
              <a:lnSpc>
                <a:spcPct val="90000"/>
              </a:lnSpc>
              <a:spcBef>
                <a:spcPts val="1000"/>
              </a:spcBef>
              <a:spcAft>
                <a:spcPts val="0"/>
              </a:spcAft>
              <a:buClr>
                <a:schemeClr val="accent2"/>
              </a:buClr>
              <a:buSzPts val="1600"/>
              <a:buFont typeface="Arial"/>
              <a:buChar char="•"/>
              <a:defRPr sz="1600" i="0" u="none" strike="noStrike" cap="none">
                <a:solidFill>
                  <a:srgbClr val="7C868D"/>
                </a:solidFill>
                <a:latin typeface="Arial"/>
                <a:ea typeface="Arial"/>
                <a:cs typeface="Arial"/>
                <a:sym typeface="Arial"/>
              </a:defRPr>
            </a:lvl3pPr>
            <a:lvl4pPr marL="1828800" marR="0" lvl="3" indent="-330200" algn="l">
              <a:lnSpc>
                <a:spcPct val="90000"/>
              </a:lnSpc>
              <a:spcBef>
                <a:spcPts val="1000"/>
              </a:spcBef>
              <a:spcAft>
                <a:spcPts val="0"/>
              </a:spcAft>
              <a:buClr>
                <a:schemeClr val="accent2"/>
              </a:buClr>
              <a:buSzPts val="1600"/>
              <a:buFont typeface="Arial"/>
              <a:buChar char="•"/>
              <a:defRPr sz="1600" i="0" u="none" strike="noStrike" cap="none">
                <a:solidFill>
                  <a:srgbClr val="7C868D"/>
                </a:solidFill>
                <a:latin typeface="Arial"/>
                <a:ea typeface="Arial"/>
                <a:cs typeface="Arial"/>
                <a:sym typeface="Arial"/>
              </a:defRPr>
            </a:lvl4pPr>
            <a:lvl5pPr marL="2286000" marR="0" lvl="4" indent="-228600" algn="l">
              <a:lnSpc>
                <a:spcPct val="90000"/>
              </a:lnSpc>
              <a:spcBef>
                <a:spcPts val="1000"/>
              </a:spcBef>
              <a:spcAft>
                <a:spcPts val="0"/>
              </a:spcAft>
              <a:buSzPts val="1400"/>
              <a:buFont typeface="Arial"/>
              <a:buNone/>
              <a:defRPr sz="1600" i="0" u="none" strike="noStrike" cap="none">
                <a:solidFill>
                  <a:srgbClr val="7C868D"/>
                </a:solidFill>
                <a:latin typeface="Arial"/>
                <a:ea typeface="Arial"/>
                <a:cs typeface="Arial"/>
                <a:sym typeface="Arial"/>
              </a:defRPr>
            </a:lvl5pPr>
            <a:lvl6pPr marL="2743200" marR="0" lvl="5" indent="-355473"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6pPr>
            <a:lvl7pPr marL="3200400" marR="0" lvl="6" indent="-355473"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7pPr>
            <a:lvl8pPr marL="3657600" marR="0" lvl="7" indent="-355472"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8pPr>
            <a:lvl9pPr marL="4114800" marR="0" lvl="8" indent="-355472"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9pPr>
          </a:lstStyle>
          <a:p>
            <a:endParaRPr/>
          </a:p>
        </p:txBody>
      </p:sp>
      <p:sp>
        <p:nvSpPr>
          <p:cNvPr id="107" name="Google Shape;107;p39"/>
          <p:cNvSpPr txBox="1">
            <a:spLocks noGrp="1"/>
          </p:cNvSpPr>
          <p:nvPr>
            <p:ph type="body" idx="5"/>
          </p:nvPr>
        </p:nvSpPr>
        <p:spPr>
          <a:xfrm>
            <a:off x="568651" y="3836649"/>
            <a:ext cx="4251900" cy="466800"/>
          </a:xfrm>
          <a:prstGeom prst="rect">
            <a:avLst/>
          </a:prstGeom>
          <a:noFill/>
          <a:ln>
            <a:noFill/>
          </a:ln>
        </p:spPr>
        <p:txBody>
          <a:bodyPr spcFirstLastPara="1" wrap="square" lIns="0" tIns="0" rIns="0" bIns="0" anchor="b" anchorCtr="0">
            <a:noAutofit/>
          </a:bodyPr>
          <a:lstStyle>
            <a:lvl1pPr marL="457200" marR="0" lvl="0" indent="-342773" algn="l">
              <a:lnSpc>
                <a:spcPct val="90000"/>
              </a:lnSpc>
              <a:spcBef>
                <a:spcPts val="1200"/>
              </a:spcBef>
              <a:spcAft>
                <a:spcPts val="0"/>
              </a:spcAft>
              <a:buClr>
                <a:srgbClr val="7F7F7F"/>
              </a:buClr>
              <a:buSzPts val="1798"/>
              <a:buFont typeface="Arial"/>
              <a:buChar char="​"/>
              <a:defRPr sz="1798" b="1" i="0" u="none" strike="noStrike" cap="none">
                <a:solidFill>
                  <a:srgbClr val="5C656A"/>
                </a:solidFill>
                <a:latin typeface="Arial"/>
                <a:ea typeface="Arial"/>
                <a:cs typeface="Arial"/>
                <a:sym typeface="Arial"/>
              </a:defRPr>
            </a:lvl1pPr>
            <a:lvl2pPr marL="914400" marR="0" lvl="1" indent="-342900" algn="l">
              <a:lnSpc>
                <a:spcPct val="100000"/>
              </a:lnSpc>
              <a:spcBef>
                <a:spcPts val="200"/>
              </a:spcBef>
              <a:spcAft>
                <a:spcPts val="0"/>
              </a:spcAft>
              <a:buClr>
                <a:schemeClr val="accent2"/>
              </a:buClr>
              <a:buSzPts val="1800"/>
              <a:buFont typeface="Arial"/>
              <a:buChar char="•"/>
              <a:defRPr sz="1800" i="0" u="none" strike="noStrike" cap="none">
                <a:solidFill>
                  <a:schemeClr val="accent2"/>
                </a:solidFill>
                <a:latin typeface="Arial"/>
                <a:ea typeface="Arial"/>
                <a:cs typeface="Arial"/>
                <a:sym typeface="Arial"/>
              </a:defRPr>
            </a:lvl2pPr>
            <a:lvl3pPr marL="1371600" marR="0" lvl="2" indent="-330200" algn="l">
              <a:lnSpc>
                <a:spcPct val="100000"/>
              </a:lnSpc>
              <a:spcBef>
                <a:spcPts val="600"/>
              </a:spcBef>
              <a:spcAft>
                <a:spcPts val="0"/>
              </a:spcAft>
              <a:buClr>
                <a:schemeClr val="accent2"/>
              </a:buClr>
              <a:buSzPts val="1600"/>
              <a:buFont typeface="Arial"/>
              <a:buChar char="•"/>
              <a:defRPr sz="1600" i="0" u="none" strike="noStrike" cap="none">
                <a:solidFill>
                  <a:schemeClr val="accent2"/>
                </a:solidFill>
                <a:latin typeface="Arial"/>
                <a:ea typeface="Arial"/>
                <a:cs typeface="Arial"/>
                <a:sym typeface="Arial"/>
              </a:defRPr>
            </a:lvl3pPr>
            <a:lvl4pPr marL="1828800" marR="0" lvl="3" indent="-317500" algn="l">
              <a:lnSpc>
                <a:spcPct val="100000"/>
              </a:lnSpc>
              <a:spcBef>
                <a:spcPts val="600"/>
              </a:spcBef>
              <a:spcAft>
                <a:spcPts val="0"/>
              </a:spcAft>
              <a:buClr>
                <a:schemeClr val="accent2"/>
              </a:buClr>
              <a:buSzPts val="1400"/>
              <a:buFont typeface="Arial"/>
              <a:buChar char="•"/>
              <a:defRPr sz="1400" i="0" u="none" strike="noStrike" cap="none">
                <a:solidFill>
                  <a:schemeClr val="accent2"/>
                </a:solidFill>
                <a:latin typeface="Arial"/>
                <a:ea typeface="Arial"/>
                <a:cs typeface="Arial"/>
                <a:sym typeface="Arial"/>
              </a:defRPr>
            </a:lvl4pPr>
            <a:lvl5pPr marL="2286000" marR="0" lvl="4" indent="-228600" algn="l">
              <a:lnSpc>
                <a:spcPct val="100000"/>
              </a:lnSpc>
              <a:spcBef>
                <a:spcPts val="600"/>
              </a:spcBef>
              <a:spcAft>
                <a:spcPts val="0"/>
              </a:spcAft>
              <a:buSzPts val="1400"/>
              <a:buFont typeface="Arial"/>
              <a:buNone/>
              <a:defRPr sz="1998" i="0" u="none" strike="noStrike" cap="none">
                <a:solidFill>
                  <a:srgbClr val="5C656A"/>
                </a:solidFill>
                <a:latin typeface="Arial"/>
                <a:ea typeface="Arial"/>
                <a:cs typeface="Arial"/>
                <a:sym typeface="Arial"/>
              </a:defRPr>
            </a:lvl5pPr>
            <a:lvl6pPr marL="2743200" marR="0" lvl="5" indent="-355473" algn="l">
              <a:lnSpc>
                <a:spcPct val="100000"/>
              </a:lnSpc>
              <a:spcBef>
                <a:spcPts val="6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6pPr>
            <a:lvl7pPr marL="3200400" marR="0" lvl="6" indent="-355473"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7pPr>
            <a:lvl8pPr marL="3657600" marR="0" lvl="7" indent="-355472"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8pPr>
            <a:lvl9pPr marL="4114800" marR="0" lvl="8" indent="-355472"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9pPr>
          </a:lstStyle>
          <a:p>
            <a:endParaRPr/>
          </a:p>
        </p:txBody>
      </p:sp>
      <p:sp>
        <p:nvSpPr>
          <p:cNvPr id="108" name="Google Shape;108;p39"/>
          <p:cNvSpPr txBox="1">
            <a:spLocks noGrp="1"/>
          </p:cNvSpPr>
          <p:nvPr>
            <p:ph type="body" idx="6"/>
          </p:nvPr>
        </p:nvSpPr>
        <p:spPr>
          <a:xfrm>
            <a:off x="5181544" y="3836649"/>
            <a:ext cx="4251900" cy="466800"/>
          </a:xfrm>
          <a:prstGeom prst="rect">
            <a:avLst/>
          </a:prstGeom>
          <a:noFill/>
          <a:ln>
            <a:noFill/>
          </a:ln>
        </p:spPr>
        <p:txBody>
          <a:bodyPr spcFirstLastPara="1" wrap="square" lIns="0" tIns="0" rIns="0" bIns="0" anchor="b" anchorCtr="0">
            <a:noAutofit/>
          </a:bodyPr>
          <a:lstStyle>
            <a:lvl1pPr marL="457200" marR="0" lvl="0" indent="-342773" algn="l">
              <a:lnSpc>
                <a:spcPct val="90000"/>
              </a:lnSpc>
              <a:spcBef>
                <a:spcPts val="1200"/>
              </a:spcBef>
              <a:spcAft>
                <a:spcPts val="0"/>
              </a:spcAft>
              <a:buClr>
                <a:srgbClr val="7F7F7F"/>
              </a:buClr>
              <a:buSzPts val="1798"/>
              <a:buFont typeface="Arial"/>
              <a:buChar char="​"/>
              <a:defRPr sz="1798" b="1" i="0" u="none" strike="noStrike" cap="none">
                <a:solidFill>
                  <a:srgbClr val="5C656A"/>
                </a:solidFill>
                <a:latin typeface="Arial"/>
                <a:ea typeface="Arial"/>
                <a:cs typeface="Arial"/>
                <a:sym typeface="Arial"/>
              </a:defRPr>
            </a:lvl1pPr>
            <a:lvl2pPr marL="914400" marR="0" lvl="1" indent="-342900" algn="l">
              <a:lnSpc>
                <a:spcPct val="100000"/>
              </a:lnSpc>
              <a:spcBef>
                <a:spcPts val="200"/>
              </a:spcBef>
              <a:spcAft>
                <a:spcPts val="0"/>
              </a:spcAft>
              <a:buClr>
                <a:schemeClr val="accent2"/>
              </a:buClr>
              <a:buSzPts val="1800"/>
              <a:buFont typeface="Arial"/>
              <a:buChar char="•"/>
              <a:defRPr sz="1800" i="0" u="none" strike="noStrike" cap="none">
                <a:solidFill>
                  <a:schemeClr val="accent2"/>
                </a:solidFill>
                <a:latin typeface="Arial"/>
                <a:ea typeface="Arial"/>
                <a:cs typeface="Arial"/>
                <a:sym typeface="Arial"/>
              </a:defRPr>
            </a:lvl2pPr>
            <a:lvl3pPr marL="1371600" marR="0" lvl="2" indent="-330200" algn="l">
              <a:lnSpc>
                <a:spcPct val="100000"/>
              </a:lnSpc>
              <a:spcBef>
                <a:spcPts val="600"/>
              </a:spcBef>
              <a:spcAft>
                <a:spcPts val="0"/>
              </a:spcAft>
              <a:buClr>
                <a:schemeClr val="accent2"/>
              </a:buClr>
              <a:buSzPts val="1600"/>
              <a:buFont typeface="Arial"/>
              <a:buChar char="•"/>
              <a:defRPr sz="1600" i="0" u="none" strike="noStrike" cap="none">
                <a:solidFill>
                  <a:schemeClr val="accent2"/>
                </a:solidFill>
                <a:latin typeface="Arial"/>
                <a:ea typeface="Arial"/>
                <a:cs typeface="Arial"/>
                <a:sym typeface="Arial"/>
              </a:defRPr>
            </a:lvl3pPr>
            <a:lvl4pPr marL="1828800" marR="0" lvl="3" indent="-317500" algn="l">
              <a:lnSpc>
                <a:spcPct val="100000"/>
              </a:lnSpc>
              <a:spcBef>
                <a:spcPts val="600"/>
              </a:spcBef>
              <a:spcAft>
                <a:spcPts val="0"/>
              </a:spcAft>
              <a:buClr>
                <a:schemeClr val="accent2"/>
              </a:buClr>
              <a:buSzPts val="1400"/>
              <a:buFont typeface="Arial"/>
              <a:buChar char="•"/>
              <a:defRPr sz="1400" i="0" u="none" strike="noStrike" cap="none">
                <a:solidFill>
                  <a:schemeClr val="accent2"/>
                </a:solidFill>
                <a:latin typeface="Arial"/>
                <a:ea typeface="Arial"/>
                <a:cs typeface="Arial"/>
                <a:sym typeface="Arial"/>
              </a:defRPr>
            </a:lvl4pPr>
            <a:lvl5pPr marL="2286000" marR="0" lvl="4" indent="-228600" algn="l">
              <a:lnSpc>
                <a:spcPct val="100000"/>
              </a:lnSpc>
              <a:spcBef>
                <a:spcPts val="600"/>
              </a:spcBef>
              <a:spcAft>
                <a:spcPts val="0"/>
              </a:spcAft>
              <a:buSzPts val="1400"/>
              <a:buFont typeface="Arial"/>
              <a:buNone/>
              <a:defRPr sz="1998" i="0" u="none" strike="noStrike" cap="none">
                <a:solidFill>
                  <a:srgbClr val="5C656A"/>
                </a:solidFill>
                <a:latin typeface="Arial"/>
                <a:ea typeface="Arial"/>
                <a:cs typeface="Arial"/>
                <a:sym typeface="Arial"/>
              </a:defRPr>
            </a:lvl5pPr>
            <a:lvl6pPr marL="2743200" marR="0" lvl="5" indent="-355473" algn="l">
              <a:lnSpc>
                <a:spcPct val="100000"/>
              </a:lnSpc>
              <a:spcBef>
                <a:spcPts val="6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6pPr>
            <a:lvl7pPr marL="3200400" marR="0" lvl="6" indent="-355473"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7pPr>
            <a:lvl8pPr marL="3657600" marR="0" lvl="7" indent="-355472"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8pPr>
            <a:lvl9pPr marL="4114800" marR="0" lvl="8" indent="-355472" algn="l">
              <a:lnSpc>
                <a:spcPct val="100000"/>
              </a:lnSpc>
              <a:spcBef>
                <a:spcPts val="400"/>
              </a:spcBef>
              <a:spcAft>
                <a:spcPts val="0"/>
              </a:spcAft>
              <a:buClr>
                <a:schemeClr val="dk1"/>
              </a:buClr>
              <a:buSzPts val="1998"/>
              <a:buFont typeface="Arial"/>
              <a:buChar char="•"/>
              <a:defRPr sz="1998" i="0" u="none" strike="noStrike" cap="none">
                <a:solidFill>
                  <a:schemeClr val="dk1"/>
                </a:solidFill>
                <a:latin typeface="Arial"/>
                <a:ea typeface="Arial"/>
                <a:cs typeface="Arial"/>
                <a:sym typeface="Arial"/>
              </a:defRPr>
            </a:lvl9pPr>
          </a:lstStyle>
          <a:p>
            <a:endParaRPr/>
          </a:p>
        </p:txBody>
      </p:sp>
      <p:pic>
        <p:nvPicPr>
          <p:cNvPr id="109" name="Google Shape;109;p39" descr="Salesforce Logo.png"/>
          <p:cNvPicPr preferRelativeResize="0"/>
          <p:nvPr/>
        </p:nvPicPr>
        <p:blipFill rotWithShape="1">
          <a:blip r:embed="rId2">
            <a:alphaModFix/>
          </a:blip>
          <a:srcRect/>
          <a:stretch/>
        </p:blipFill>
        <p:spPr>
          <a:xfrm>
            <a:off x="11317543" y="6170944"/>
            <a:ext cx="627481" cy="439125"/>
          </a:xfrm>
          <a:prstGeom prst="rect">
            <a:avLst/>
          </a:prstGeom>
          <a:noFill/>
          <a:ln>
            <a:noFill/>
          </a:ln>
        </p:spPr>
      </p:pic>
      <p:sp>
        <p:nvSpPr>
          <p:cNvPr id="110" name="Google Shape;110;p39"/>
          <p:cNvSpPr>
            <a:spLocks noGrp="1"/>
          </p:cNvSpPr>
          <p:nvPr>
            <p:ph type="pic" idx="7"/>
          </p:nvPr>
        </p:nvSpPr>
        <p:spPr>
          <a:xfrm>
            <a:off x="5831539" y="-4858"/>
            <a:ext cx="6357300" cy="2445600"/>
          </a:xfrm>
          <a:prstGeom prst="rect">
            <a:avLst/>
          </a:prstGeom>
          <a:solidFill>
            <a:schemeClr val="lt2">
              <a:alpha val="62352"/>
            </a:schemeClr>
          </a:solidFill>
          <a:ln>
            <a:noFill/>
          </a:ln>
        </p:spPr>
        <p:txBody>
          <a:bodyPr spcFirstLastPara="1" wrap="square" lIns="1554475" tIns="0" rIns="365750" bIns="0" anchor="ctr" anchorCtr="0">
            <a:noAutofit/>
          </a:bodyPr>
          <a:lstStyle>
            <a:lvl1pPr marR="0" lvl="0" algn="ctr" rtl="0">
              <a:lnSpc>
                <a:spcPct val="100000"/>
              </a:lnSpc>
              <a:spcBef>
                <a:spcPts val="1200"/>
              </a:spcBef>
              <a:spcAft>
                <a:spcPts val="0"/>
              </a:spcAft>
              <a:buClr>
                <a:srgbClr val="7F7F7F"/>
              </a:buClr>
              <a:buSzPts val="1600"/>
              <a:buFont typeface="Arial"/>
              <a:buNone/>
              <a:defRPr sz="1600" b="0" i="0" u="none" strike="noStrike" cap="none">
                <a:solidFill>
                  <a:srgbClr val="FFFFFF"/>
                </a:solidFill>
                <a:latin typeface="Arial"/>
                <a:ea typeface="Arial"/>
                <a:cs typeface="Arial"/>
                <a:sym typeface="Arial"/>
              </a:defRPr>
            </a:lvl1pPr>
            <a:lvl2pPr marR="0" lvl="1" algn="l" rtl="0">
              <a:lnSpc>
                <a:spcPct val="100000"/>
              </a:lnSpc>
              <a:spcBef>
                <a:spcPts val="200"/>
              </a:spcBef>
              <a:spcAft>
                <a:spcPts val="0"/>
              </a:spcAft>
              <a:buClr>
                <a:schemeClr val="accen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lnSpc>
                <a:spcPct val="100000"/>
              </a:lnSpc>
              <a:spcBef>
                <a:spcPts val="600"/>
              </a:spcBef>
              <a:spcAft>
                <a:spcPts val="0"/>
              </a:spcAft>
              <a:buClr>
                <a:schemeClr val="accen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lnSpc>
                <a:spcPct val="100000"/>
              </a:lnSpc>
              <a:spcBef>
                <a:spcPts val="600"/>
              </a:spcBef>
              <a:spcAft>
                <a:spcPts val="0"/>
              </a:spcAft>
              <a:buClr>
                <a:schemeClr val="accent2"/>
              </a:buClr>
              <a:buSzPts val="1400"/>
              <a:buFont typeface="Arial"/>
              <a:buChar char="•"/>
              <a:defRPr sz="1400" b="1" i="0" u="none" strike="noStrike" cap="none">
                <a:solidFill>
                  <a:schemeClr val="accent2"/>
                </a:solidFill>
                <a:latin typeface="Arial"/>
                <a:ea typeface="Arial"/>
                <a:cs typeface="Arial"/>
                <a:sym typeface="Arial"/>
              </a:defRPr>
            </a:lvl4pPr>
            <a:lvl5pPr marR="0" lvl="4" algn="l" rtl="0">
              <a:lnSpc>
                <a:spcPct val="100000"/>
              </a:lnSpc>
              <a:spcBef>
                <a:spcPts val="600"/>
              </a:spcBef>
              <a:spcAft>
                <a:spcPts val="0"/>
              </a:spcAft>
              <a:buClr>
                <a:srgbClr val="7F7F7F"/>
              </a:buClr>
              <a:buSzPts val="1400"/>
              <a:buFont typeface="Arial"/>
              <a:buNone/>
              <a:defRPr sz="1998" b="0" i="0" u="none" strike="noStrike" cap="none">
                <a:solidFill>
                  <a:srgbClr val="5C656A"/>
                </a:solidFill>
                <a:latin typeface="Arial"/>
                <a:ea typeface="Arial"/>
                <a:cs typeface="Arial"/>
                <a:sym typeface="Arial"/>
              </a:defRPr>
            </a:lvl5pPr>
            <a:lvl6pPr marR="0" lvl="5" algn="l" rtl="0">
              <a:lnSpc>
                <a:spcPct val="100000"/>
              </a:lnSpc>
              <a:spcBef>
                <a:spcPts val="600"/>
              </a:spcBef>
              <a:spcAft>
                <a:spcPts val="0"/>
              </a:spcAft>
              <a:buClr>
                <a:schemeClr val="dk1"/>
              </a:buClr>
              <a:buSzPts val="1998"/>
              <a:buFont typeface="Arial"/>
              <a:buChar char="•"/>
              <a:defRPr sz="1998"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998"/>
              <a:buFont typeface="Arial"/>
              <a:buChar char="•"/>
              <a:defRPr sz="1998"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998"/>
              <a:buFont typeface="Arial"/>
              <a:buChar char="•"/>
              <a:defRPr sz="1998"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1998"/>
              <a:buFont typeface="Arial"/>
              <a:buChar char="•"/>
              <a:defRPr sz="1998"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llout Sign Vignette - Large">
  <p:cSld name="Callout Sign Vignette - Large">
    <p:bg>
      <p:bgPr>
        <a:solidFill>
          <a:srgbClr val="F4F4F4"/>
        </a:solidFill>
        <a:effectLst/>
      </p:bgPr>
    </p:bg>
    <p:spTree>
      <p:nvGrpSpPr>
        <p:cNvPr id="1" name="Shape 111"/>
        <p:cNvGrpSpPr/>
        <p:nvPr/>
      </p:nvGrpSpPr>
      <p:grpSpPr>
        <a:xfrm>
          <a:off x="0" y="0"/>
          <a:ext cx="0" cy="0"/>
          <a:chOff x="0" y="0"/>
          <a:chExt cx="0" cy="0"/>
        </a:xfrm>
      </p:grpSpPr>
      <p:pic>
        <p:nvPicPr>
          <p:cNvPr id="112" name="Google Shape;112;p40"/>
          <p:cNvPicPr preferRelativeResize="0"/>
          <p:nvPr/>
        </p:nvPicPr>
        <p:blipFill rotWithShape="1">
          <a:blip r:embed="rId2">
            <a:alphaModFix/>
          </a:blip>
          <a:srcRect/>
          <a:stretch/>
        </p:blipFill>
        <p:spPr>
          <a:xfrm>
            <a:off x="4" y="896"/>
            <a:ext cx="12188816" cy="6856209"/>
          </a:xfrm>
          <a:prstGeom prst="rect">
            <a:avLst/>
          </a:prstGeom>
          <a:noFill/>
          <a:ln>
            <a:noFill/>
          </a:ln>
        </p:spPr>
      </p:pic>
      <p:sp>
        <p:nvSpPr>
          <p:cNvPr id="113" name="Google Shape;113;p40"/>
          <p:cNvSpPr/>
          <p:nvPr/>
        </p:nvSpPr>
        <p:spPr>
          <a:xfrm>
            <a:off x="4743105" y="4674662"/>
            <a:ext cx="1038257" cy="937904"/>
          </a:xfrm>
          <a:custGeom>
            <a:avLst/>
            <a:gdLst/>
            <a:ahLst/>
            <a:cxnLst/>
            <a:rect l="l" t="t" r="r" b="b"/>
            <a:pathLst>
              <a:path w="21600" h="21600" extrusionOk="0">
                <a:moveTo>
                  <a:pt x="7678" y="0"/>
                </a:moveTo>
                <a:lnTo>
                  <a:pt x="8249" y="2066"/>
                </a:lnTo>
                <a:lnTo>
                  <a:pt x="6561" y="2642"/>
                </a:lnTo>
                <a:lnTo>
                  <a:pt x="8510" y="6504"/>
                </a:lnTo>
                <a:lnTo>
                  <a:pt x="0" y="21600"/>
                </a:lnTo>
                <a:lnTo>
                  <a:pt x="8751" y="18238"/>
                </a:lnTo>
                <a:lnTo>
                  <a:pt x="14486" y="12617"/>
                </a:lnTo>
                <a:lnTo>
                  <a:pt x="8809" y="8085"/>
                </a:lnTo>
                <a:lnTo>
                  <a:pt x="9037" y="7151"/>
                </a:lnTo>
                <a:lnTo>
                  <a:pt x="13546" y="8109"/>
                </a:lnTo>
                <a:lnTo>
                  <a:pt x="14789" y="7648"/>
                </a:lnTo>
                <a:lnTo>
                  <a:pt x="17160" y="10223"/>
                </a:lnTo>
                <a:lnTo>
                  <a:pt x="21600" y="6125"/>
                </a:lnTo>
                <a:lnTo>
                  <a:pt x="13080" y="3080"/>
                </a:lnTo>
                <a:lnTo>
                  <a:pt x="7678" y="0"/>
                </a:lnTo>
                <a:close/>
              </a:path>
            </a:pathLst>
          </a:custGeom>
          <a:solidFill>
            <a:srgbClr val="FFFFFF">
              <a:alpha val="11764"/>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chemeClr val="dk1"/>
              </a:solidFill>
              <a:latin typeface="Arial"/>
              <a:ea typeface="Arial"/>
              <a:cs typeface="Arial"/>
              <a:sym typeface="Arial"/>
            </a:endParaRPr>
          </a:p>
        </p:txBody>
      </p:sp>
      <p:sp>
        <p:nvSpPr>
          <p:cNvPr id="114" name="Google Shape;114;p40"/>
          <p:cNvSpPr txBox="1">
            <a:spLocks noGrp="1"/>
          </p:cNvSpPr>
          <p:nvPr>
            <p:ph type="body" idx="1"/>
          </p:nvPr>
        </p:nvSpPr>
        <p:spPr>
          <a:xfrm>
            <a:off x="1074516" y="1866959"/>
            <a:ext cx="9882779" cy="35327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rgbClr val="424145"/>
                </a:solidFill>
              </a:defRPr>
            </a:lvl1pPr>
            <a:lvl2pPr marL="914400" lvl="1" indent="-342900" algn="l">
              <a:lnSpc>
                <a:spcPct val="100000"/>
              </a:lnSpc>
              <a:spcBef>
                <a:spcPts val="300"/>
              </a:spcBef>
              <a:spcAft>
                <a:spcPts val="0"/>
              </a:spcAft>
              <a:buSzPts val="1800"/>
              <a:buChar char="•"/>
              <a:defRPr>
                <a:solidFill>
                  <a:srgbClr val="424145"/>
                </a:solidFill>
              </a:defRPr>
            </a:lvl2pPr>
            <a:lvl3pPr marL="1371600" lvl="2" indent="-330200" algn="l">
              <a:lnSpc>
                <a:spcPct val="100000"/>
              </a:lnSpc>
              <a:spcBef>
                <a:spcPts val="600"/>
              </a:spcBef>
              <a:spcAft>
                <a:spcPts val="0"/>
              </a:spcAft>
              <a:buSzPts val="1600"/>
              <a:buChar char="•"/>
              <a:defRPr>
                <a:solidFill>
                  <a:srgbClr val="424145"/>
                </a:solidFill>
              </a:defRPr>
            </a:lvl3pPr>
            <a:lvl4pPr marL="1828800" lvl="3" indent="-317500" algn="l">
              <a:lnSpc>
                <a:spcPct val="100000"/>
              </a:lnSpc>
              <a:spcBef>
                <a:spcPts val="600"/>
              </a:spcBef>
              <a:spcAft>
                <a:spcPts val="0"/>
              </a:spcAft>
              <a:buSzPts val="1400"/>
              <a:buChar char="•"/>
              <a:defRPr>
                <a:solidFill>
                  <a:srgbClr val="424145"/>
                </a:solidFill>
              </a:defRPr>
            </a:lvl4pPr>
            <a:lvl5pPr marL="2286000" lvl="4" indent="-228600" algn="l">
              <a:lnSpc>
                <a:spcPct val="100000"/>
              </a:lnSpc>
              <a:spcBef>
                <a:spcPts val="600"/>
              </a:spcBef>
              <a:spcAft>
                <a:spcPts val="0"/>
              </a:spcAft>
              <a:buSzPts val="1400"/>
              <a:buNone/>
              <a:defRPr>
                <a:solidFill>
                  <a:srgbClr val="424145"/>
                </a:solidFill>
              </a:defRPr>
            </a:lvl5pPr>
            <a:lvl6pPr marL="2743200" lvl="5" indent="-342900" algn="l">
              <a:lnSpc>
                <a:spcPct val="100000"/>
              </a:lnSpc>
              <a:spcBef>
                <a:spcPts val="600"/>
              </a:spcBef>
              <a:spcAft>
                <a:spcPts val="0"/>
              </a:spcAft>
              <a:buClr>
                <a:schemeClr val="accent2"/>
              </a:buClr>
              <a:buSzPts val="1800"/>
              <a:buChar char="•"/>
              <a:defRPr/>
            </a:lvl6pPr>
            <a:lvl7pPr marL="3200400" lvl="6" indent="-342900" algn="l">
              <a:lnSpc>
                <a:spcPct val="100000"/>
              </a:lnSpc>
              <a:spcBef>
                <a:spcPts val="360"/>
              </a:spcBef>
              <a:spcAft>
                <a:spcPts val="0"/>
              </a:spcAft>
              <a:buClr>
                <a:schemeClr val="accent2"/>
              </a:buClr>
              <a:buSzPts val="1800"/>
              <a:buChar char="•"/>
              <a:defRPr/>
            </a:lvl7pPr>
            <a:lvl8pPr marL="3657600" lvl="7" indent="-342900" algn="l">
              <a:lnSpc>
                <a:spcPct val="100000"/>
              </a:lnSpc>
              <a:spcBef>
                <a:spcPts val="360"/>
              </a:spcBef>
              <a:spcAft>
                <a:spcPts val="0"/>
              </a:spcAft>
              <a:buClr>
                <a:schemeClr val="accent2"/>
              </a:buClr>
              <a:buSzPts val="1800"/>
              <a:buChar char="•"/>
              <a:defRPr/>
            </a:lvl8pPr>
            <a:lvl9pPr marL="4114800" lvl="8" indent="-342900" algn="l">
              <a:lnSpc>
                <a:spcPct val="100000"/>
              </a:lnSpc>
              <a:spcBef>
                <a:spcPts val="360"/>
              </a:spcBef>
              <a:spcAft>
                <a:spcPts val="0"/>
              </a:spcAft>
              <a:buClr>
                <a:schemeClr val="accent2"/>
              </a:buClr>
              <a:buSzPts val="1800"/>
              <a:buChar char="•"/>
              <a:defRPr/>
            </a:lvl9pPr>
          </a:lstStyle>
          <a:p>
            <a:endParaRPr/>
          </a:p>
        </p:txBody>
      </p:sp>
      <p:pic>
        <p:nvPicPr>
          <p:cNvPr id="115" name="Google Shape;115;p40"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16" name="Google Shape;116;p40"/>
          <p:cNvSpPr txBox="1">
            <a:spLocks noGrp="1"/>
          </p:cNvSpPr>
          <p:nvPr>
            <p:ph type="ftr" idx="11"/>
          </p:nvPr>
        </p:nvSpPr>
        <p:spPr>
          <a:xfrm>
            <a:off x="1074516" y="5328501"/>
            <a:ext cx="5507989" cy="213858"/>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42414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17" name="Google Shape;117;p40"/>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rgbClr val="F4F4F4"/>
        </a:solidFill>
        <a:effectLst/>
      </p:bgPr>
    </p:bg>
    <p:spTree>
      <p:nvGrpSpPr>
        <p:cNvPr id="1" name="Shape 118"/>
        <p:cNvGrpSpPr/>
        <p:nvPr/>
      </p:nvGrpSpPr>
      <p:grpSpPr>
        <a:xfrm>
          <a:off x="0" y="0"/>
          <a:ext cx="0" cy="0"/>
          <a:chOff x="0" y="0"/>
          <a:chExt cx="0" cy="0"/>
        </a:xfrm>
      </p:grpSpPr>
      <p:grpSp>
        <p:nvGrpSpPr>
          <p:cNvPr id="119" name="Google Shape;119;p41"/>
          <p:cNvGrpSpPr/>
          <p:nvPr/>
        </p:nvGrpSpPr>
        <p:grpSpPr>
          <a:xfrm>
            <a:off x="4" y="896"/>
            <a:ext cx="12188815" cy="6856208"/>
            <a:chOff x="4" y="896"/>
            <a:chExt cx="12188815" cy="6856208"/>
          </a:xfrm>
        </p:grpSpPr>
        <p:pic>
          <p:nvPicPr>
            <p:cNvPr id="120" name="Google Shape;120;p41"/>
            <p:cNvPicPr preferRelativeResize="0"/>
            <p:nvPr/>
          </p:nvPicPr>
          <p:blipFill rotWithShape="1">
            <a:blip r:embed="rId2">
              <a:alphaModFix/>
            </a:blip>
            <a:srcRect/>
            <a:stretch/>
          </p:blipFill>
          <p:spPr>
            <a:xfrm>
              <a:off x="4" y="896"/>
              <a:ext cx="12188815" cy="6856208"/>
            </a:xfrm>
            <a:prstGeom prst="rect">
              <a:avLst/>
            </a:prstGeom>
            <a:noFill/>
            <a:ln>
              <a:noFill/>
            </a:ln>
          </p:spPr>
        </p:pic>
        <p:pic>
          <p:nvPicPr>
            <p:cNvPr id="121" name="Google Shape;121;p41"/>
            <p:cNvPicPr preferRelativeResize="0"/>
            <p:nvPr/>
          </p:nvPicPr>
          <p:blipFill rotWithShape="1">
            <a:blip r:embed="rId3">
              <a:alphaModFix/>
            </a:blip>
            <a:srcRect/>
            <a:stretch/>
          </p:blipFill>
          <p:spPr>
            <a:xfrm>
              <a:off x="2695878" y="2789892"/>
              <a:ext cx="2664561" cy="2223169"/>
            </a:xfrm>
            <a:prstGeom prst="rect">
              <a:avLst/>
            </a:prstGeom>
            <a:noFill/>
            <a:ln>
              <a:noFill/>
            </a:ln>
          </p:spPr>
        </p:pic>
      </p:grpSp>
      <p:grpSp>
        <p:nvGrpSpPr>
          <p:cNvPr id="122" name="Google Shape;122;p41"/>
          <p:cNvGrpSpPr/>
          <p:nvPr/>
        </p:nvGrpSpPr>
        <p:grpSpPr>
          <a:xfrm>
            <a:off x="3" y="1792"/>
            <a:ext cx="12188815" cy="6856208"/>
            <a:chOff x="3" y="893"/>
            <a:chExt cx="12188815" cy="6856208"/>
          </a:xfrm>
        </p:grpSpPr>
        <p:pic>
          <p:nvPicPr>
            <p:cNvPr id="123" name="Google Shape;123;p41"/>
            <p:cNvPicPr preferRelativeResize="0"/>
            <p:nvPr/>
          </p:nvPicPr>
          <p:blipFill rotWithShape="1">
            <a:blip r:embed="rId4">
              <a:alphaModFix/>
            </a:blip>
            <a:srcRect/>
            <a:stretch/>
          </p:blipFill>
          <p:spPr>
            <a:xfrm>
              <a:off x="3" y="893"/>
              <a:ext cx="12188815" cy="6856208"/>
            </a:xfrm>
            <a:prstGeom prst="rect">
              <a:avLst/>
            </a:prstGeom>
            <a:noFill/>
            <a:ln>
              <a:noFill/>
            </a:ln>
          </p:spPr>
        </p:pic>
        <p:pic>
          <p:nvPicPr>
            <p:cNvPr id="124" name="Google Shape;124;p41"/>
            <p:cNvPicPr preferRelativeResize="0"/>
            <p:nvPr/>
          </p:nvPicPr>
          <p:blipFill rotWithShape="1">
            <a:blip r:embed="rId3">
              <a:alphaModFix/>
            </a:blip>
            <a:srcRect/>
            <a:stretch/>
          </p:blipFill>
          <p:spPr>
            <a:xfrm>
              <a:off x="2505372" y="3083291"/>
              <a:ext cx="2664561" cy="2223169"/>
            </a:xfrm>
            <a:prstGeom prst="rect">
              <a:avLst/>
            </a:prstGeom>
            <a:noFill/>
            <a:ln>
              <a:noFill/>
            </a:ln>
          </p:spPr>
        </p:pic>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3 - Corner - C">
  <p:cSld name="F3 - Corner - C">
    <p:spTree>
      <p:nvGrpSpPr>
        <p:cNvPr id="1" name="Shape 359"/>
        <p:cNvGrpSpPr/>
        <p:nvPr/>
      </p:nvGrpSpPr>
      <p:grpSpPr>
        <a:xfrm>
          <a:off x="0" y="0"/>
          <a:ext cx="0" cy="0"/>
          <a:chOff x="0" y="0"/>
          <a:chExt cx="0" cy="0"/>
        </a:xfrm>
      </p:grpSpPr>
      <p:sp>
        <p:nvSpPr>
          <p:cNvPr id="360" name="Google Shape;360;ge0cec249d3_0_433"/>
          <p:cNvSpPr/>
          <p:nvPr/>
        </p:nvSpPr>
        <p:spPr>
          <a:xfrm>
            <a:off x="0" y="1293773"/>
            <a:ext cx="6191208" cy="5563350"/>
          </a:xfrm>
          <a:custGeom>
            <a:avLst/>
            <a:gdLst/>
            <a:ahLst/>
            <a:cxnLst/>
            <a:rect l="l" t="t" r="r" b="b"/>
            <a:pathLst>
              <a:path w="21600" h="21600" extrusionOk="0">
                <a:moveTo>
                  <a:pt x="0" y="0"/>
                </a:moveTo>
                <a:lnTo>
                  <a:pt x="0" y="21600"/>
                </a:lnTo>
                <a:lnTo>
                  <a:pt x="21600" y="21600"/>
                </a:lnTo>
                <a:cubicBezTo>
                  <a:pt x="20843" y="16446"/>
                  <a:pt x="18679" y="11498"/>
                  <a:pt x="15108" y="7524"/>
                </a:cubicBezTo>
                <a:cubicBezTo>
                  <a:pt x="10908" y="2849"/>
                  <a:pt x="5498" y="343"/>
                  <a:pt x="0" y="0"/>
                </a:cubicBezTo>
                <a:close/>
              </a:path>
            </a:pathLst>
          </a:custGeom>
          <a:solidFill>
            <a:srgbClr val="EAF5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Salesforce Sans"/>
              <a:buNone/>
            </a:pPr>
            <a:endParaRPr sz="1200" dirty="0">
              <a:solidFill>
                <a:schemeClr val="dk1"/>
              </a:solidFill>
              <a:latin typeface="Salesforce Sans"/>
              <a:ea typeface="Salesforce Sans"/>
              <a:cs typeface="Salesforce Sans"/>
              <a:sym typeface="Salesforce Sans"/>
            </a:endParaRPr>
          </a:p>
        </p:txBody>
      </p:sp>
      <p:sp>
        <p:nvSpPr>
          <p:cNvPr id="361" name="Google Shape;361;ge0cec249d3_0_433"/>
          <p:cNvSpPr txBox="1">
            <a:spLocks noGrp="1"/>
          </p:cNvSpPr>
          <p:nvPr>
            <p:ph type="title"/>
          </p:nvPr>
        </p:nvSpPr>
        <p:spPr>
          <a:xfrm>
            <a:off x="6212269" y="356657"/>
            <a:ext cx="4345800" cy="16323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 name="Google Shape;362;ge0cec249d3_0_433"/>
          <p:cNvSpPr txBox="1">
            <a:spLocks noGrp="1"/>
          </p:cNvSpPr>
          <p:nvPr>
            <p:ph type="body" idx="1"/>
          </p:nvPr>
        </p:nvSpPr>
        <p:spPr>
          <a:xfrm>
            <a:off x="6212269" y="2557033"/>
            <a:ext cx="5246700" cy="3657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b="0">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lvl5pPr>
            <a:lvl6pPr marL="2743200" lvl="5" indent="-342900" algn="l" rtl="0">
              <a:spcBef>
                <a:spcPts val="600"/>
              </a:spcBef>
              <a:spcAft>
                <a:spcPts val="0"/>
              </a:spcAft>
              <a:buClr>
                <a:schemeClr val="lt2"/>
              </a:buClr>
              <a:buSzPts val="1800"/>
              <a:buChar char="•"/>
              <a:defRPr/>
            </a:lvl6pPr>
            <a:lvl7pPr marL="3200400" lvl="6" indent="-342900" algn="l" rtl="0">
              <a:spcBef>
                <a:spcPts val="360"/>
              </a:spcBef>
              <a:spcAft>
                <a:spcPts val="0"/>
              </a:spcAft>
              <a:buClr>
                <a:schemeClr val="lt2"/>
              </a:buClr>
              <a:buSzPts val="1800"/>
              <a:buChar char="•"/>
              <a:defRPr/>
            </a:lvl7pPr>
            <a:lvl8pPr marL="3657600" lvl="7" indent="-342900" algn="l" rtl="0">
              <a:spcBef>
                <a:spcPts val="360"/>
              </a:spcBef>
              <a:spcAft>
                <a:spcPts val="0"/>
              </a:spcAft>
              <a:buClr>
                <a:schemeClr val="lt2"/>
              </a:buClr>
              <a:buSzPts val="1800"/>
              <a:buChar char="•"/>
              <a:defRPr/>
            </a:lvl8pPr>
            <a:lvl9pPr marL="4114800" lvl="8" indent="-342900" algn="l" rtl="0">
              <a:spcBef>
                <a:spcPts val="360"/>
              </a:spcBef>
              <a:spcAft>
                <a:spcPts val="0"/>
              </a:spcAft>
              <a:buClr>
                <a:schemeClr val="lt2"/>
              </a:buClr>
              <a:buSzPts val="1800"/>
              <a:buChar char="•"/>
              <a:defRPr/>
            </a:lvl9pPr>
          </a:lstStyle>
          <a:p>
            <a:endParaRPr/>
          </a:p>
        </p:txBody>
      </p:sp>
      <p:sp>
        <p:nvSpPr>
          <p:cNvPr id="363" name="Google Shape;363;ge0cec249d3_0_433"/>
          <p:cNvSpPr txBox="1">
            <a:spLocks noGrp="1"/>
          </p:cNvSpPr>
          <p:nvPr>
            <p:ph type="body" idx="2"/>
          </p:nvPr>
        </p:nvSpPr>
        <p:spPr>
          <a:xfrm>
            <a:off x="6212270" y="2032570"/>
            <a:ext cx="4345800" cy="338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200"/>
              <a:buNone/>
              <a:defRPr sz="2200" b="0" i="0">
                <a:solidFill>
                  <a:schemeClr val="accent1"/>
                </a:solidFill>
                <a:latin typeface="Salesforce Sans"/>
                <a:ea typeface="Salesforce Sans"/>
                <a:cs typeface="Salesforce Sans"/>
                <a:sym typeface="Salesforce Sans"/>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lt2"/>
              </a:buClr>
              <a:buSzPts val="1800"/>
              <a:buChar char="•"/>
              <a:defRPr/>
            </a:lvl6pPr>
            <a:lvl7pPr marL="3200400" lvl="6" indent="-342900" algn="l" rtl="0">
              <a:spcBef>
                <a:spcPts val="360"/>
              </a:spcBef>
              <a:spcAft>
                <a:spcPts val="0"/>
              </a:spcAft>
              <a:buClr>
                <a:schemeClr val="lt2"/>
              </a:buClr>
              <a:buSzPts val="1800"/>
              <a:buChar char="•"/>
              <a:defRPr/>
            </a:lvl7pPr>
            <a:lvl8pPr marL="3657600" lvl="7" indent="-342900" algn="l" rtl="0">
              <a:spcBef>
                <a:spcPts val="360"/>
              </a:spcBef>
              <a:spcAft>
                <a:spcPts val="0"/>
              </a:spcAft>
              <a:buClr>
                <a:schemeClr val="lt2"/>
              </a:buClr>
              <a:buSzPts val="1800"/>
              <a:buChar char="•"/>
              <a:defRPr/>
            </a:lvl8pPr>
            <a:lvl9pPr marL="4114800" lvl="8" indent="-342900" algn="l" rtl="0">
              <a:spcBef>
                <a:spcPts val="360"/>
              </a:spcBef>
              <a:spcAft>
                <a:spcPts val="0"/>
              </a:spcAft>
              <a:buClr>
                <a:schemeClr val="lt2"/>
              </a:buClr>
              <a:buSzPts val="1800"/>
              <a:buChar char="•"/>
              <a:defRPr/>
            </a:lvl9pPr>
          </a:lstStyle>
          <a:p>
            <a:endParaRPr/>
          </a:p>
        </p:txBody>
      </p:sp>
      <p:sp>
        <p:nvSpPr>
          <p:cNvPr id="364" name="Google Shape;364;ge0cec249d3_0_433"/>
          <p:cNvSpPr txBox="1">
            <a:spLocks noGrp="1"/>
          </p:cNvSpPr>
          <p:nvPr>
            <p:ph type="ftr" idx="11"/>
          </p:nvPr>
        </p:nvSpPr>
        <p:spPr>
          <a:xfrm>
            <a:off x="571500" y="6549530"/>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pic>
        <p:nvPicPr>
          <p:cNvPr id="365" name="Google Shape;365;ge0cec249d3_0_433" descr="pasted-image.pdf"/>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11030573" y="565460"/>
            <a:ext cx="635734" cy="445095"/>
          </a:xfrm>
          <a:prstGeom prst="rect">
            <a:avLst/>
          </a:prstGeom>
          <a:noFill/>
          <a:ln>
            <a:noFill/>
          </a:ln>
        </p:spPr>
      </p:pic>
    </p:spTree>
    <p:extLst>
      <p:ext uri="{BB962C8B-B14F-4D97-AF65-F5344CB8AC3E}">
        <p14:creationId xmlns:p14="http://schemas.microsoft.com/office/powerpoint/2010/main" val="403494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22"/>
        <p:cNvGrpSpPr/>
        <p:nvPr/>
      </p:nvGrpSpPr>
      <p:grpSpPr>
        <a:xfrm>
          <a:off x="0" y="0"/>
          <a:ext cx="0" cy="0"/>
          <a:chOff x="0" y="0"/>
          <a:chExt cx="0" cy="0"/>
        </a:xfrm>
      </p:grpSpPr>
      <p:sp>
        <p:nvSpPr>
          <p:cNvPr id="23" name="Google Shape;23;p16"/>
          <p:cNvSpPr txBox="1">
            <a:spLocks noGrp="1"/>
          </p:cNvSpPr>
          <p:nvPr>
            <p:ph type="body" idx="1"/>
          </p:nvPr>
        </p:nvSpPr>
        <p:spPr>
          <a:xfrm>
            <a:off x="571504" y="1762125"/>
            <a:ext cx="11045825" cy="431482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100"/>
              </a:spcBef>
              <a:spcAft>
                <a:spcPts val="0"/>
              </a:spcAft>
              <a:buClr>
                <a:srgbClr val="7F7F7F"/>
              </a:buClr>
              <a:buSzPts val="2000"/>
              <a:buFont typeface="Arial"/>
              <a:buNone/>
              <a:defRPr sz="2000" b="0" i="0" u="none" strike="noStrike" cap="none">
                <a:solidFill>
                  <a:schemeClr val="accent2"/>
                </a:solidFill>
                <a:latin typeface="Arial"/>
                <a:ea typeface="Arial"/>
                <a:cs typeface="Arial"/>
                <a:sym typeface="Arial"/>
              </a:defRPr>
            </a:lvl1pPr>
            <a:lvl2pPr marL="914400" marR="0" lvl="1" indent="-342900" algn="l" rtl="0">
              <a:lnSpc>
                <a:spcPct val="100000"/>
              </a:lnSpc>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L="1371600" marR="0" lvl="2" indent="-330200" algn="l" rtl="0">
              <a:lnSpc>
                <a:spcPct val="100000"/>
              </a:lnSpc>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L="1828800" marR="0" lvl="3" indent="-317500" algn="l" rtl="0">
              <a:lnSpc>
                <a:spcPct val="100000"/>
              </a:lnSpc>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000000"/>
              </a:buClr>
              <a:buSzPts val="1400"/>
              <a:buFont typeface="Arial"/>
              <a:buNone/>
              <a:defRPr sz="2000" b="0" i="0" u="none" strike="noStrike" cap="none">
                <a:solidFill>
                  <a:schemeClr val="accent2"/>
                </a:solidFill>
                <a:latin typeface="Arial"/>
                <a:ea typeface="Arial"/>
                <a:cs typeface="Arial"/>
                <a:sym typeface="Arial"/>
              </a:defRPr>
            </a:lvl5pPr>
            <a:lvl6pPr marL="2743200" marR="0" lvl="5"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L="3657600" marR="0" lvl="7"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24" name="Google Shape;24;p16"/>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9pPr>
          </a:lstStyle>
          <a:p>
            <a:endParaRPr/>
          </a:p>
        </p:txBody>
      </p:sp>
      <p:sp>
        <p:nvSpPr>
          <p:cNvPr id="25" name="Google Shape;25;p16"/>
          <p:cNvSpPr txBox="1"/>
          <p:nvPr/>
        </p:nvSpPr>
        <p:spPr>
          <a:xfrm>
            <a:off x="13801727" y="6672263"/>
            <a:ext cx="184731"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424145"/>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4" r:id="rId9"/>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04">
          <p15:clr>
            <a:srgbClr val="F26B43"/>
          </p15:clr>
        </p15:guide>
        <p15:guide id="2" pos="364">
          <p15:clr>
            <a:srgbClr val="F26B43"/>
          </p15:clr>
        </p15:guide>
        <p15:guide id="3" orient="horz" pos="3909">
          <p15:clr>
            <a:srgbClr val="F26B43"/>
          </p15:clr>
        </p15:guide>
        <p15:guide id="4" pos="7319">
          <p15:clr>
            <a:srgbClr val="F26B43"/>
          </p15:clr>
        </p15:guide>
        <p15:guide id="5" orient="horz" pos="931">
          <p15:clr>
            <a:srgbClr val="F26B43"/>
          </p15:clr>
        </p15:guide>
        <p15:guide id="6" orient="horz" pos="4080">
          <p15:clr>
            <a:srgbClr val="F26B43"/>
          </p15:clr>
        </p15:guide>
        <p15:guide id="7" orient="horz" pos="39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hyperlink" Target="https://www.veruna.com/innovation-incubator-case-study-veru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e0cec249d3_0_1"/>
          <p:cNvSpPr/>
          <p:nvPr/>
        </p:nvSpPr>
        <p:spPr>
          <a:xfrm>
            <a:off x="-397" y="1499202"/>
            <a:ext cx="5975809" cy="5369795"/>
          </a:xfrm>
          <a:custGeom>
            <a:avLst/>
            <a:gdLst/>
            <a:ahLst/>
            <a:cxnLst/>
            <a:rect l="l" t="t" r="r" b="b"/>
            <a:pathLst>
              <a:path w="21600" h="21600" extrusionOk="0">
                <a:moveTo>
                  <a:pt x="0" y="0"/>
                </a:moveTo>
                <a:lnTo>
                  <a:pt x="0" y="21600"/>
                </a:lnTo>
                <a:lnTo>
                  <a:pt x="21600" y="21600"/>
                </a:lnTo>
                <a:cubicBezTo>
                  <a:pt x="20843" y="16446"/>
                  <a:pt x="18679" y="11498"/>
                  <a:pt x="15108" y="7524"/>
                </a:cubicBezTo>
                <a:cubicBezTo>
                  <a:pt x="10908" y="2849"/>
                  <a:pt x="5498" y="343"/>
                  <a:pt x="0" y="0"/>
                </a:cubicBezTo>
                <a:close/>
              </a:path>
            </a:pathLst>
          </a:custGeom>
          <a:solidFill>
            <a:srgbClr val="7F2443"/>
          </a:solidFill>
          <a:ln>
            <a:noFill/>
          </a:ln>
        </p:spPr>
        <p:txBody>
          <a:bodyPr spcFirstLastPara="1" wrap="square" lIns="38075" tIns="38075" rIns="38075" bIns="38075" anchor="ctr" anchorCtr="0">
            <a:noAutofit/>
          </a:bodyPr>
          <a:lstStyle/>
          <a:p>
            <a:pPr marL="0" marR="0" lvl="0" indent="0" algn="ctr" rtl="0">
              <a:spcBef>
                <a:spcPts val="0"/>
              </a:spcBef>
              <a:spcAft>
                <a:spcPts val="0"/>
              </a:spcAft>
              <a:buNone/>
            </a:pPr>
            <a:endParaRPr sz="1700" dirty="0">
              <a:solidFill>
                <a:srgbClr val="003366"/>
              </a:solidFill>
              <a:latin typeface="Salesforce Sans"/>
              <a:ea typeface="Salesforce Sans"/>
              <a:cs typeface="Salesforce Sans"/>
              <a:sym typeface="Salesforce Sans"/>
            </a:endParaRPr>
          </a:p>
        </p:txBody>
      </p:sp>
      <p:sp>
        <p:nvSpPr>
          <p:cNvPr id="407" name="Google Shape;407;ge0cec249d3_0_1"/>
          <p:cNvSpPr/>
          <p:nvPr/>
        </p:nvSpPr>
        <p:spPr>
          <a:xfrm>
            <a:off x="484899" y="288177"/>
            <a:ext cx="1683600" cy="1683600"/>
          </a:xfrm>
          <a:prstGeom prst="ellipse">
            <a:avLst/>
          </a:prstGeom>
          <a:solidFill>
            <a:srgbClr val="C996B6"/>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400" dirty="0">
              <a:solidFill>
                <a:srgbClr val="0160A3"/>
              </a:solidFill>
              <a:latin typeface="Salesforce Sans"/>
              <a:ea typeface="Salesforce Sans"/>
              <a:cs typeface="Salesforce Sans"/>
              <a:sym typeface="Salesforce Sans"/>
            </a:endParaRPr>
          </a:p>
        </p:txBody>
      </p:sp>
      <p:sp>
        <p:nvSpPr>
          <p:cNvPr id="409" name="Google Shape;409;ge0cec249d3_0_1"/>
          <p:cNvSpPr txBox="1">
            <a:spLocks noGrp="1"/>
          </p:cNvSpPr>
          <p:nvPr>
            <p:ph type="body" idx="1"/>
          </p:nvPr>
        </p:nvSpPr>
        <p:spPr>
          <a:xfrm>
            <a:off x="4398297" y="1971777"/>
            <a:ext cx="7211112" cy="3657600"/>
          </a:xfrm>
          <a:prstGeom prst="rect">
            <a:avLst/>
          </a:prstGeom>
        </p:spPr>
        <p:txBody>
          <a:bodyPr spcFirstLastPara="1" wrap="square" lIns="0" tIns="0" rIns="0" bIns="0" anchor="t" anchorCtr="0">
            <a:noAutofit/>
          </a:bodyPr>
          <a:lstStyle/>
          <a:p>
            <a:pPr marL="0" lvl="0" indent="0"/>
            <a:r>
              <a:rPr lang="en-US" sz="1200" b="1" dirty="0"/>
              <a:t>CHALLENGE:</a:t>
            </a:r>
          </a:p>
          <a:p>
            <a:pPr marL="0" lvl="0" indent="0"/>
            <a:r>
              <a:rPr lang="en-US" sz="1200" dirty="0"/>
              <a:t>A business incubator and innovation accelerator needed to support multiple companies spanning the insurance ecosystem. With a patchwork of siloed systems and niche solutions limiting growth, the company’s technology leadership needed a more comprehensive solution.</a:t>
            </a:r>
            <a:endParaRPr sz="1200" dirty="0"/>
          </a:p>
          <a:p>
            <a:pPr marL="747713" lvl="0" indent="0" algn="l" rtl="0">
              <a:spcBef>
                <a:spcPts val="1100"/>
              </a:spcBef>
              <a:spcAft>
                <a:spcPts val="0"/>
              </a:spcAft>
              <a:buNone/>
            </a:pPr>
            <a:r>
              <a:rPr lang="en-US" sz="1200" b="1" dirty="0"/>
              <a:t>SOLUTION:</a:t>
            </a:r>
          </a:p>
          <a:p>
            <a:pPr marL="747713" lvl="0" indent="0" algn="l" rtl="0">
              <a:spcBef>
                <a:spcPts val="1100"/>
              </a:spcBef>
              <a:spcAft>
                <a:spcPts val="0"/>
              </a:spcAft>
              <a:buNone/>
            </a:pPr>
            <a:r>
              <a:rPr lang="en-US" sz="1200" dirty="0"/>
              <a:t>The company chose </a:t>
            </a:r>
            <a:r>
              <a:rPr lang="en-US" sz="1200" dirty="0" err="1"/>
              <a:t>Veruna</a:t>
            </a:r>
            <a:r>
              <a:rPr lang="en-US" sz="1200" dirty="0"/>
              <a:t> for critical functionality like ACORD form integration, robust accounting capabilities, and significant versatility and scalability. Having the power and breadth of Salesforce and access to the AppExchange gave the company confidence that </a:t>
            </a:r>
            <a:r>
              <a:rPr lang="en-US" sz="1200" dirty="0" err="1"/>
              <a:t>Veruna</a:t>
            </a:r>
            <a:r>
              <a:rPr lang="en-US" sz="1200" dirty="0"/>
              <a:t> could scale and adapt as it continued to grow and evolve.</a:t>
            </a:r>
          </a:p>
          <a:p>
            <a:pPr marL="1316038" lvl="0" indent="0" algn="l" rtl="0">
              <a:spcBef>
                <a:spcPts val="1100"/>
              </a:spcBef>
              <a:spcAft>
                <a:spcPts val="0"/>
              </a:spcAft>
              <a:buNone/>
            </a:pPr>
            <a:r>
              <a:rPr lang="en-US" sz="1200" dirty="0"/>
              <a:t>Having one system of record allowed team members drove efficiency and consistency, while allowing users to focus on tasks that add real value for the company.</a:t>
            </a:r>
          </a:p>
          <a:p>
            <a:pPr marL="1316038" lvl="0" indent="0" algn="l" rtl="0">
              <a:spcBef>
                <a:spcPts val="1100"/>
              </a:spcBef>
              <a:spcAft>
                <a:spcPts val="0"/>
              </a:spcAft>
              <a:buNone/>
            </a:pPr>
            <a:r>
              <a:rPr lang="en-US" sz="1200" dirty="0"/>
              <a:t>More importantly, “real-time reporting has been a game-changer for us across all the different organizations that we have,” said the company’s VP of Systems and Analytics.</a:t>
            </a:r>
            <a:endParaRPr sz="1200" dirty="0"/>
          </a:p>
        </p:txBody>
      </p:sp>
      <p:sp>
        <p:nvSpPr>
          <p:cNvPr id="27" name="Google Shape;405;p11">
            <a:extLst>
              <a:ext uri="{FF2B5EF4-FFF2-40B4-BE49-F238E27FC236}">
                <a16:creationId xmlns:a16="http://schemas.microsoft.com/office/drawing/2014/main" id="{078EB15B-37C0-F641-B381-FEC624886E27}"/>
              </a:ext>
            </a:extLst>
          </p:cNvPr>
          <p:cNvSpPr/>
          <p:nvPr/>
        </p:nvSpPr>
        <p:spPr>
          <a:xfrm>
            <a:off x="0" y="459"/>
            <a:ext cx="12217401" cy="785248"/>
          </a:xfrm>
          <a:prstGeom prst="rect">
            <a:avLst/>
          </a:prstGeom>
          <a:gradFill>
            <a:gsLst>
              <a:gs pos="0">
                <a:srgbClr val="972199"/>
              </a:gs>
              <a:gs pos="28000">
                <a:srgbClr val="972199"/>
              </a:gs>
              <a:gs pos="39000">
                <a:srgbClr val="A52995"/>
              </a:gs>
              <a:gs pos="63000">
                <a:srgbClr val="530F64"/>
              </a:gs>
              <a:gs pos="82000">
                <a:srgbClr val="4C0D7B"/>
              </a:gs>
              <a:gs pos="100000">
                <a:srgbClr val="2F0E67"/>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799"/>
              <a:buFont typeface="Arial"/>
              <a:buNone/>
            </a:pPr>
            <a:endParaRPr sz="1799" b="0" i="0" u="none" strike="noStrike" cap="none" dirty="0">
              <a:solidFill>
                <a:srgbClr val="5D85CC"/>
              </a:solidFill>
              <a:latin typeface="Arial"/>
              <a:ea typeface="Arial"/>
              <a:cs typeface="Arial"/>
              <a:sym typeface="Arial"/>
            </a:endParaRPr>
          </a:p>
        </p:txBody>
      </p:sp>
      <p:grpSp>
        <p:nvGrpSpPr>
          <p:cNvPr id="28" name="Google Shape;406;p11">
            <a:extLst>
              <a:ext uri="{FF2B5EF4-FFF2-40B4-BE49-F238E27FC236}">
                <a16:creationId xmlns:a16="http://schemas.microsoft.com/office/drawing/2014/main" id="{C1AE4A00-3BED-E54B-AAC6-3538AF5D58BB}"/>
              </a:ext>
            </a:extLst>
          </p:cNvPr>
          <p:cNvGrpSpPr/>
          <p:nvPr/>
        </p:nvGrpSpPr>
        <p:grpSpPr>
          <a:xfrm>
            <a:off x="11020668" y="163389"/>
            <a:ext cx="942720" cy="983272"/>
            <a:chOff x="9692918" y="320780"/>
            <a:chExt cx="800169" cy="850396"/>
          </a:xfrm>
        </p:grpSpPr>
        <p:pic>
          <p:nvPicPr>
            <p:cNvPr id="29" name="Google Shape;407;p11">
              <a:extLst>
                <a:ext uri="{FF2B5EF4-FFF2-40B4-BE49-F238E27FC236}">
                  <a16:creationId xmlns:a16="http://schemas.microsoft.com/office/drawing/2014/main" id="{54188965-4D14-B847-A86C-E28755FEDC0F}"/>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9692918" y="320780"/>
              <a:ext cx="800169" cy="850396"/>
            </a:xfrm>
            <a:prstGeom prst="rect">
              <a:avLst/>
            </a:prstGeom>
            <a:noFill/>
            <a:ln>
              <a:noFill/>
            </a:ln>
          </p:spPr>
        </p:pic>
        <p:sp>
          <p:nvSpPr>
            <p:cNvPr id="30" name="Google Shape;408;p11">
              <a:extLst>
                <a:ext uri="{FF2B5EF4-FFF2-40B4-BE49-F238E27FC236}">
                  <a16:creationId xmlns:a16="http://schemas.microsoft.com/office/drawing/2014/main" id="{646EBE10-4541-CA4C-A741-2C60ABE147D4}"/>
                </a:ext>
              </a:extLst>
            </p:cNvPr>
            <p:cNvSpPr txBox="1"/>
            <p:nvPr/>
          </p:nvSpPr>
          <p:spPr>
            <a:xfrm>
              <a:off x="9799755" y="982807"/>
              <a:ext cx="586500" cy="107700"/>
            </a:xfrm>
            <a:prstGeom prst="rect">
              <a:avLst/>
            </a:prstGeom>
            <a:solidFill>
              <a:schemeClr val="accen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dirty="0">
                  <a:solidFill>
                    <a:schemeClr val="lt1"/>
                  </a:solidFill>
                  <a:latin typeface="Arial"/>
                  <a:ea typeface="Arial"/>
                  <a:cs typeface="Arial"/>
                  <a:sym typeface="Arial"/>
                </a:rPr>
                <a:t>SINCE 2019</a:t>
              </a:r>
              <a:endParaRPr sz="1400" b="0" i="0" u="none" strike="noStrike" cap="none" dirty="0">
                <a:solidFill>
                  <a:srgbClr val="000000"/>
                </a:solidFill>
                <a:latin typeface="Arial"/>
                <a:ea typeface="Arial"/>
                <a:cs typeface="Arial"/>
                <a:sym typeface="Arial"/>
              </a:endParaRPr>
            </a:p>
          </p:txBody>
        </p:sp>
      </p:grpSp>
      <p:pic>
        <p:nvPicPr>
          <p:cNvPr id="31" name="Google Shape;409;p11">
            <a:extLst>
              <a:ext uri="{FF2B5EF4-FFF2-40B4-BE49-F238E27FC236}">
                <a16:creationId xmlns:a16="http://schemas.microsoft.com/office/drawing/2014/main" id="{455F793E-BCD5-1C4F-A34C-A4700F0EA3D7}"/>
              </a:ext>
            </a:extLst>
          </p:cNvPr>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409020" y="-79852"/>
            <a:ext cx="1603472" cy="811858"/>
          </a:xfrm>
          <a:prstGeom prst="rect">
            <a:avLst/>
          </a:prstGeom>
          <a:noFill/>
          <a:ln>
            <a:noFill/>
          </a:ln>
        </p:spPr>
      </p:pic>
      <p:sp>
        <p:nvSpPr>
          <p:cNvPr id="34" name="Google Shape;390;p11">
            <a:extLst>
              <a:ext uri="{FF2B5EF4-FFF2-40B4-BE49-F238E27FC236}">
                <a16:creationId xmlns:a16="http://schemas.microsoft.com/office/drawing/2014/main" id="{443D99C2-9AD4-AF4C-8475-FAE32166721F}"/>
              </a:ext>
            </a:extLst>
          </p:cNvPr>
          <p:cNvSpPr txBox="1">
            <a:spLocks/>
          </p:cNvSpPr>
          <p:nvPr/>
        </p:nvSpPr>
        <p:spPr>
          <a:xfrm>
            <a:off x="4398297" y="914344"/>
            <a:ext cx="6467120" cy="93007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5000"/>
              </a:lnSpc>
              <a:spcBef>
                <a:spcPts val="0"/>
              </a:spcBef>
              <a:spcAft>
                <a:spcPts val="0"/>
              </a:spcAft>
              <a:buClr>
                <a:srgbClr val="000000"/>
              </a:buClr>
              <a:buSzPts val="1400"/>
              <a:buFont typeface="Arial"/>
              <a:buNone/>
              <a:defRPr sz="30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accent1"/>
                </a:solidFill>
                <a:latin typeface="Arial"/>
                <a:ea typeface="Arial"/>
                <a:cs typeface="Arial"/>
                <a:sym typeface="Arial"/>
              </a:defRPr>
            </a:lvl9pPr>
          </a:lstStyle>
          <a:p>
            <a:r>
              <a:rPr lang="en-US" sz="2800" b="0" dirty="0">
                <a:solidFill>
                  <a:srgbClr val="2F0E67"/>
                </a:solidFill>
              </a:rPr>
              <a:t>Innovation Incubator Expands Vision, Drives Rapid Growth with </a:t>
            </a:r>
            <a:r>
              <a:rPr lang="en-US" sz="2800" b="0" dirty="0" err="1">
                <a:solidFill>
                  <a:srgbClr val="2F0E67"/>
                </a:solidFill>
              </a:rPr>
              <a:t>Veruna</a:t>
            </a:r>
            <a:endParaRPr lang="en-US" sz="2800" b="0" dirty="0">
              <a:solidFill>
                <a:srgbClr val="2F0E67"/>
              </a:solidFill>
            </a:endParaRPr>
          </a:p>
        </p:txBody>
      </p:sp>
      <p:pic>
        <p:nvPicPr>
          <p:cNvPr id="40" name="Google Shape;384;p11" descr="Google Shape;466;p28">
            <a:extLst>
              <a:ext uri="{FF2B5EF4-FFF2-40B4-BE49-F238E27FC236}">
                <a16:creationId xmlns:a16="http://schemas.microsoft.com/office/drawing/2014/main" id="{6D6AA881-CEEA-A641-B7D1-3FA996674C93}"/>
              </a:ext>
            </a:extLst>
          </p:cNvPr>
          <p:cNvPicPr preferRelativeResize="0"/>
          <p:nvPr/>
        </p:nvPicPr>
        <p:blipFill rotWithShape="1">
          <a:blip r:embed="rId5">
            <a:alphaModFix/>
          </a:blip>
          <a:srcRect/>
          <a:stretch/>
        </p:blipFill>
        <p:spPr>
          <a:xfrm>
            <a:off x="582812" y="6165165"/>
            <a:ext cx="1118270" cy="444935"/>
          </a:xfrm>
          <a:prstGeom prst="rect">
            <a:avLst/>
          </a:prstGeom>
          <a:noFill/>
          <a:ln>
            <a:noFill/>
          </a:ln>
        </p:spPr>
      </p:pic>
      <p:pic>
        <p:nvPicPr>
          <p:cNvPr id="41" name="Google Shape;386;p11" descr="Picture 34">
            <a:extLst>
              <a:ext uri="{FF2B5EF4-FFF2-40B4-BE49-F238E27FC236}">
                <a16:creationId xmlns:a16="http://schemas.microsoft.com/office/drawing/2014/main" id="{BDC3E037-73EC-6E4E-A416-3528049E5CB5}"/>
              </a:ext>
            </a:extLst>
          </p:cNvPr>
          <p:cNvPicPr preferRelativeResize="0"/>
          <p:nvPr/>
        </p:nvPicPr>
        <p:blipFill rotWithShape="1">
          <a:blip r:embed="rId6">
            <a:alphaModFix/>
          </a:blip>
          <a:srcRect/>
          <a:stretch/>
        </p:blipFill>
        <p:spPr>
          <a:xfrm>
            <a:off x="659149" y="6460399"/>
            <a:ext cx="3526688" cy="226151"/>
          </a:xfrm>
          <a:prstGeom prst="rect">
            <a:avLst/>
          </a:prstGeom>
          <a:noFill/>
          <a:ln>
            <a:noFill/>
          </a:ln>
        </p:spPr>
      </p:pic>
      <p:pic>
        <p:nvPicPr>
          <p:cNvPr id="42" name="Google Shape;387;p11">
            <a:extLst>
              <a:ext uri="{FF2B5EF4-FFF2-40B4-BE49-F238E27FC236}">
                <a16:creationId xmlns:a16="http://schemas.microsoft.com/office/drawing/2014/main" id="{712341A9-FEA6-1740-9B6B-5E15246595A0}"/>
              </a:ext>
            </a:extLst>
          </p:cNvPr>
          <p:cNvPicPr preferRelativeResize="0"/>
          <p:nvPr/>
        </p:nvPicPr>
        <p:blipFill rotWithShape="1">
          <a:blip r:embed="rId7">
            <a:alphaModFix/>
          </a:blip>
          <a:srcRect/>
          <a:stretch/>
        </p:blipFill>
        <p:spPr>
          <a:xfrm>
            <a:off x="1048378" y="918467"/>
            <a:ext cx="2715768" cy="5685423"/>
          </a:xfrm>
          <a:prstGeom prst="rect">
            <a:avLst/>
          </a:prstGeom>
          <a:noFill/>
          <a:ln>
            <a:noFill/>
          </a:ln>
        </p:spPr>
      </p:pic>
      <p:pic>
        <p:nvPicPr>
          <p:cNvPr id="43" name="Google Shape;388;p11" descr="Right Click Phone.png">
            <a:extLst>
              <a:ext uri="{FF2B5EF4-FFF2-40B4-BE49-F238E27FC236}">
                <a16:creationId xmlns:a16="http://schemas.microsoft.com/office/drawing/2014/main" id="{95FFBBDF-96A8-804C-9CCF-C90A6D197F55}"/>
              </a:ext>
            </a:extLst>
          </p:cNvPr>
          <p:cNvPicPr preferRelativeResize="0"/>
          <p:nvPr/>
        </p:nvPicPr>
        <p:blipFill rotWithShape="1">
          <a:blip r:embed="rId8" cstate="hqprint">
            <a:alphaModFix/>
            <a:extLst>
              <a:ext uri="{28A0092B-C50C-407E-A947-70E740481C1C}">
                <a14:useLocalDpi xmlns:a14="http://schemas.microsoft.com/office/drawing/2010/main"/>
              </a:ext>
            </a:extLst>
          </a:blip>
          <a:srcRect t="128" b="801"/>
          <a:stretch/>
        </p:blipFill>
        <p:spPr>
          <a:xfrm>
            <a:off x="1125560" y="1039098"/>
            <a:ext cx="2542032" cy="5414785"/>
          </a:xfrm>
          <a:prstGeom prst="roundRect">
            <a:avLst>
              <a:gd name="adj" fmla="val 13038"/>
            </a:avLst>
          </a:prstGeom>
          <a:noFill/>
          <a:ln>
            <a:noFill/>
          </a:ln>
        </p:spPr>
      </p:pic>
      <p:pic>
        <p:nvPicPr>
          <p:cNvPr id="44" name="Google Shape;389;p11" descr="Google Shape;884;p63">
            <a:extLst>
              <a:ext uri="{FF2B5EF4-FFF2-40B4-BE49-F238E27FC236}">
                <a16:creationId xmlns:a16="http://schemas.microsoft.com/office/drawing/2014/main" id="{BB49E2D8-A9B2-8C43-BC23-5B54A5197BA6}"/>
              </a:ext>
            </a:extLst>
          </p:cNvPr>
          <p:cNvPicPr preferRelativeResize="0"/>
          <p:nvPr/>
        </p:nvPicPr>
        <p:blipFill rotWithShape="1">
          <a:blip r:embed="rId9">
            <a:alphaModFix/>
          </a:blip>
          <a:srcRect/>
          <a:stretch/>
        </p:blipFill>
        <p:spPr>
          <a:xfrm>
            <a:off x="2976139" y="6089348"/>
            <a:ext cx="1246267" cy="527120"/>
          </a:xfrm>
          <a:prstGeom prst="rect">
            <a:avLst/>
          </a:prstGeom>
          <a:noFill/>
          <a:ln>
            <a:noFill/>
          </a:ln>
        </p:spPr>
      </p:pic>
      <p:pic>
        <p:nvPicPr>
          <p:cNvPr id="47" name="Google Shape;402;p11">
            <a:extLst>
              <a:ext uri="{FF2B5EF4-FFF2-40B4-BE49-F238E27FC236}">
                <a16:creationId xmlns:a16="http://schemas.microsoft.com/office/drawing/2014/main" id="{A711B1FC-EE6E-1348-9ABF-5F7B6B65EE0D}"/>
              </a:ext>
            </a:extLst>
          </p:cNvPr>
          <p:cNvPicPr preferRelativeResize="0"/>
          <p:nvPr/>
        </p:nvPicPr>
        <p:blipFill rotWithShape="1">
          <a:blip r:embed="rId10">
            <a:alphaModFix/>
          </a:blip>
          <a:srcRect/>
          <a:stretch/>
        </p:blipFill>
        <p:spPr>
          <a:xfrm>
            <a:off x="1257621" y="5257520"/>
            <a:ext cx="1077576" cy="302522"/>
          </a:xfrm>
          <a:prstGeom prst="rect">
            <a:avLst/>
          </a:prstGeom>
          <a:noFill/>
          <a:ln>
            <a:noFill/>
          </a:ln>
        </p:spPr>
      </p:pic>
      <p:cxnSp>
        <p:nvCxnSpPr>
          <p:cNvPr id="48" name="Google Shape;403;p11">
            <a:extLst>
              <a:ext uri="{FF2B5EF4-FFF2-40B4-BE49-F238E27FC236}">
                <a16:creationId xmlns:a16="http://schemas.microsoft.com/office/drawing/2014/main" id="{4C1F94BA-075D-EA4B-BE62-98ECF20C19A2}"/>
              </a:ext>
            </a:extLst>
          </p:cNvPr>
          <p:cNvCxnSpPr/>
          <p:nvPr/>
        </p:nvCxnSpPr>
        <p:spPr>
          <a:xfrm>
            <a:off x="2458115" y="5186031"/>
            <a:ext cx="0" cy="445500"/>
          </a:xfrm>
          <a:prstGeom prst="straightConnector1">
            <a:avLst/>
          </a:prstGeom>
          <a:noFill/>
          <a:ln w="9525" cap="flat" cmpd="sng">
            <a:solidFill>
              <a:schemeClr val="accent2"/>
            </a:solidFill>
            <a:prstDash val="solid"/>
            <a:round/>
            <a:headEnd type="none" w="sm" len="sm"/>
            <a:tailEnd type="none" w="sm" len="sm"/>
          </a:ln>
        </p:spPr>
      </p:cxnSp>
      <p:pic>
        <p:nvPicPr>
          <p:cNvPr id="49" name="Google Shape;404;p11">
            <a:extLst>
              <a:ext uri="{FF2B5EF4-FFF2-40B4-BE49-F238E27FC236}">
                <a16:creationId xmlns:a16="http://schemas.microsoft.com/office/drawing/2014/main" id="{DF8F8326-6A3A-1C46-B293-496583326226}"/>
              </a:ext>
            </a:extLst>
          </p:cNvPr>
          <p:cNvPicPr preferRelativeResize="0"/>
          <p:nvPr/>
        </p:nvPicPr>
        <p:blipFill rotWithShape="1">
          <a:blip r:embed="rId11">
            <a:alphaModFix/>
          </a:blip>
          <a:srcRect/>
          <a:stretch/>
        </p:blipFill>
        <p:spPr>
          <a:xfrm>
            <a:off x="2582979" y="5105080"/>
            <a:ext cx="867476" cy="607400"/>
          </a:xfrm>
          <a:prstGeom prst="rect">
            <a:avLst/>
          </a:prstGeom>
          <a:noFill/>
          <a:ln>
            <a:noFill/>
          </a:ln>
        </p:spPr>
      </p:pic>
      <p:pic>
        <p:nvPicPr>
          <p:cNvPr id="3" name="Picture 2" descr="Two people looking at a tablet&#10;&#10;Description automatically generated with medium confidence">
            <a:extLst>
              <a:ext uri="{FF2B5EF4-FFF2-40B4-BE49-F238E27FC236}">
                <a16:creationId xmlns:a16="http://schemas.microsoft.com/office/drawing/2014/main" id="{F6F71BBA-8E17-2FF1-8FE7-40502478B304}"/>
              </a:ext>
            </a:extLst>
          </p:cNvPr>
          <p:cNvPicPr>
            <a:picLocks noChangeAspect="1"/>
          </p:cNvPicPr>
          <p:nvPr/>
        </p:nvPicPr>
        <p:blipFill rotWithShape="1">
          <a:blip r:embed="rId12"/>
          <a:srcRect l="37907" t="6891" r="-1"/>
          <a:stretch/>
        </p:blipFill>
        <p:spPr>
          <a:xfrm>
            <a:off x="1230716" y="1694708"/>
            <a:ext cx="2331720" cy="2330955"/>
          </a:xfrm>
          <a:prstGeom prst="roundRect">
            <a:avLst>
              <a:gd name="adj" fmla="val 14120"/>
            </a:avLst>
          </a:prstGeom>
        </p:spPr>
      </p:pic>
      <p:sp>
        <p:nvSpPr>
          <p:cNvPr id="59" name="Google Shape;420;ge0cec249d3_0_1">
            <a:extLst>
              <a:ext uri="{FF2B5EF4-FFF2-40B4-BE49-F238E27FC236}">
                <a16:creationId xmlns:a16="http://schemas.microsoft.com/office/drawing/2014/main" id="{ECCAB585-6921-3ED1-1398-301290269560}"/>
              </a:ext>
            </a:extLst>
          </p:cNvPr>
          <p:cNvSpPr txBox="1"/>
          <p:nvPr/>
        </p:nvSpPr>
        <p:spPr>
          <a:xfrm>
            <a:off x="6189257" y="5928102"/>
            <a:ext cx="1012500" cy="54849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dirty="0">
                <a:solidFill>
                  <a:srgbClr val="2F0E67"/>
                </a:solidFill>
                <a:latin typeface="+mn-lt"/>
                <a:ea typeface="Salesforce Sans"/>
                <a:cs typeface="Salesforce Sans"/>
                <a:sym typeface="Salesforce Sans"/>
              </a:rPr>
              <a:t>Unified System</a:t>
            </a:r>
            <a:endParaRPr sz="1400" b="0" i="0" u="none" strike="noStrike" cap="none" dirty="0">
              <a:solidFill>
                <a:srgbClr val="2F0E67"/>
              </a:solidFill>
              <a:latin typeface="+mn-lt"/>
              <a:ea typeface="Salesforce Sans"/>
              <a:cs typeface="Salesforce Sans"/>
              <a:sym typeface="Salesforce Sans"/>
            </a:endParaRPr>
          </a:p>
        </p:txBody>
      </p:sp>
      <p:sp>
        <p:nvSpPr>
          <p:cNvPr id="61" name="Google Shape;422;ge0cec249d3_0_1">
            <a:extLst>
              <a:ext uri="{FF2B5EF4-FFF2-40B4-BE49-F238E27FC236}">
                <a16:creationId xmlns:a16="http://schemas.microsoft.com/office/drawing/2014/main" id="{D1F64701-11E6-C864-59B9-4424C19BCDDC}"/>
              </a:ext>
            </a:extLst>
          </p:cNvPr>
          <p:cNvSpPr txBox="1"/>
          <p:nvPr/>
        </p:nvSpPr>
        <p:spPr>
          <a:xfrm>
            <a:off x="7362031" y="5919574"/>
            <a:ext cx="1012500" cy="56555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2F0E67"/>
                </a:solidFill>
                <a:latin typeface="+mn-lt"/>
                <a:ea typeface="Salesforce Sans"/>
                <a:cs typeface="Salesforce Sans"/>
                <a:sym typeface="Salesforce Sans"/>
              </a:rPr>
              <a:t>Real-Time Reporting</a:t>
            </a:r>
            <a:endParaRPr sz="1400" b="0" i="0" u="none" strike="noStrike" cap="none" dirty="0">
              <a:solidFill>
                <a:srgbClr val="2F0E67"/>
              </a:solidFill>
              <a:latin typeface="+mn-lt"/>
              <a:ea typeface="Salesforce Sans"/>
              <a:cs typeface="Salesforce Sans"/>
              <a:sym typeface="Salesforce Sans"/>
            </a:endParaRPr>
          </a:p>
        </p:txBody>
      </p:sp>
      <p:pic>
        <p:nvPicPr>
          <p:cNvPr id="62" name="Google Shape;423;ge0cec249d3_0_1">
            <a:extLst>
              <a:ext uri="{FF2B5EF4-FFF2-40B4-BE49-F238E27FC236}">
                <a16:creationId xmlns:a16="http://schemas.microsoft.com/office/drawing/2014/main" id="{5E73AA7C-A4E8-A16D-7DAF-D7BC466BAF38}"/>
              </a:ext>
            </a:extLst>
          </p:cNvPr>
          <p:cNvPicPr preferRelativeResize="0"/>
          <p:nvPr/>
        </p:nvPicPr>
        <p:blipFill rotWithShape="1">
          <a:blip r:embed="rId13" cstate="hqprint">
            <a:alphaModFix/>
            <a:extLst>
              <a:ext uri="{28A0092B-C50C-407E-A947-70E740481C1C}">
                <a14:useLocalDpi xmlns:a14="http://schemas.microsoft.com/office/drawing/2010/main"/>
              </a:ext>
            </a:extLst>
          </a:blip>
          <a:srcRect/>
          <a:stretch/>
        </p:blipFill>
        <p:spPr>
          <a:xfrm>
            <a:off x="7625829" y="5429841"/>
            <a:ext cx="484920" cy="484920"/>
          </a:xfrm>
          <a:prstGeom prst="rect">
            <a:avLst/>
          </a:prstGeom>
          <a:noFill/>
          <a:ln>
            <a:noFill/>
          </a:ln>
        </p:spPr>
      </p:pic>
      <p:sp>
        <p:nvSpPr>
          <p:cNvPr id="63" name="Google Shape;424;ge0cec249d3_0_1">
            <a:extLst>
              <a:ext uri="{FF2B5EF4-FFF2-40B4-BE49-F238E27FC236}">
                <a16:creationId xmlns:a16="http://schemas.microsoft.com/office/drawing/2014/main" id="{21B26FB9-6E31-A464-A86F-16CC73B8C456}"/>
              </a:ext>
            </a:extLst>
          </p:cNvPr>
          <p:cNvSpPr txBox="1"/>
          <p:nvPr/>
        </p:nvSpPr>
        <p:spPr>
          <a:xfrm>
            <a:off x="8650134" y="5446948"/>
            <a:ext cx="1825124" cy="5457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45A245"/>
                </a:solidFill>
                <a:latin typeface="+mj-lt"/>
                <a:ea typeface="Salesforce Sans"/>
                <a:cs typeface="Salesforce Sans"/>
                <a:sym typeface="Salesforce Sans"/>
              </a:rPr>
              <a:t>30%</a:t>
            </a:r>
            <a:endParaRPr sz="3200" b="1" i="0" u="none" strike="noStrike" cap="none" dirty="0">
              <a:solidFill>
                <a:srgbClr val="45A245"/>
              </a:solidFill>
              <a:latin typeface="+mj-lt"/>
              <a:ea typeface="Salesforce Sans"/>
              <a:cs typeface="Salesforce Sans"/>
              <a:sym typeface="Salesforce Sans"/>
            </a:endParaRPr>
          </a:p>
        </p:txBody>
      </p:sp>
      <p:sp>
        <p:nvSpPr>
          <p:cNvPr id="64" name="Google Shape;422;ge0cec249d3_0_1">
            <a:extLst>
              <a:ext uri="{FF2B5EF4-FFF2-40B4-BE49-F238E27FC236}">
                <a16:creationId xmlns:a16="http://schemas.microsoft.com/office/drawing/2014/main" id="{AE497EFE-56B0-1A9F-A651-154D9C652F58}"/>
              </a:ext>
            </a:extLst>
          </p:cNvPr>
          <p:cNvSpPr txBox="1"/>
          <p:nvPr/>
        </p:nvSpPr>
        <p:spPr>
          <a:xfrm>
            <a:off x="8650135" y="5932388"/>
            <a:ext cx="1375428" cy="516175"/>
          </a:xfrm>
          <a:prstGeom prst="rect">
            <a:avLst/>
          </a:prstGeom>
          <a:noFill/>
          <a:ln>
            <a:noFill/>
          </a:ln>
        </p:spPr>
        <p:txBody>
          <a:bodyPr spcFirstLastPara="1" wrap="square" lIns="91425" tIns="91425" rIns="91425" bIns="91425" anchor="t" anchorCtr="0">
            <a:noAutofit/>
          </a:bodyPr>
          <a:lstStyle/>
          <a:p>
            <a:pPr lvl="0">
              <a:buSzPts val="1400"/>
            </a:pPr>
            <a:r>
              <a:rPr lang="en-US" dirty="0">
                <a:solidFill>
                  <a:srgbClr val="2F0E67"/>
                </a:solidFill>
                <a:ea typeface="Salesforce Sans"/>
                <a:cs typeface="Salesforce Sans"/>
                <a:sym typeface="Salesforce Sans"/>
              </a:rPr>
              <a:t>Reduced System Spend</a:t>
            </a:r>
          </a:p>
        </p:txBody>
      </p:sp>
      <p:sp>
        <p:nvSpPr>
          <p:cNvPr id="65" name="Google Shape;399;p11">
            <a:hlinkClick r:id="rId14"/>
            <a:extLst>
              <a:ext uri="{FF2B5EF4-FFF2-40B4-BE49-F238E27FC236}">
                <a16:creationId xmlns:a16="http://schemas.microsoft.com/office/drawing/2014/main" id="{1688026B-4D0C-0D30-3D5C-0AF865275E90}"/>
              </a:ext>
            </a:extLst>
          </p:cNvPr>
          <p:cNvSpPr/>
          <p:nvPr/>
        </p:nvSpPr>
        <p:spPr>
          <a:xfrm>
            <a:off x="10284429" y="5596906"/>
            <a:ext cx="1551365" cy="662392"/>
          </a:xfrm>
          <a:prstGeom prst="roundRect">
            <a:avLst>
              <a:gd name="adj" fmla="val 16667"/>
            </a:avLst>
          </a:prstGeom>
          <a:gradFill>
            <a:gsLst>
              <a:gs pos="0">
                <a:srgbClr val="972199"/>
              </a:gs>
              <a:gs pos="28000">
                <a:srgbClr val="972199"/>
              </a:gs>
              <a:gs pos="39000">
                <a:srgbClr val="A52995"/>
              </a:gs>
              <a:gs pos="63000">
                <a:srgbClr val="530F64"/>
              </a:gs>
              <a:gs pos="82000">
                <a:srgbClr val="4C0D7B"/>
              </a:gs>
              <a:gs pos="100000">
                <a:srgbClr val="2F0E67"/>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Read the full case study</a:t>
            </a:r>
            <a:endParaRPr sz="1400" b="0" i="0" strike="noStrike" cap="none" dirty="0">
              <a:solidFill>
                <a:schemeClr val="lt1"/>
              </a:solidFill>
              <a:latin typeface="Arial"/>
              <a:ea typeface="Arial"/>
              <a:cs typeface="Arial"/>
              <a:sym typeface="Arial"/>
            </a:endParaRPr>
          </a:p>
        </p:txBody>
      </p:sp>
      <p:pic>
        <p:nvPicPr>
          <p:cNvPr id="69" name="Google Shape;3571;p391">
            <a:extLst>
              <a:ext uri="{FF2B5EF4-FFF2-40B4-BE49-F238E27FC236}">
                <a16:creationId xmlns:a16="http://schemas.microsoft.com/office/drawing/2014/main" id="{C532C09B-67CD-8E20-F00C-15E9B361AF65}"/>
              </a:ext>
            </a:extLst>
          </p:cNvPr>
          <p:cNvPicPr preferRelativeResize="0">
            <a:picLocks noChangeAspect="1"/>
          </p:cNvPicPr>
          <p:nvPr/>
        </p:nvPicPr>
        <p:blipFill rotWithShape="1">
          <a:blip r:embed="rId15">
            <a:alphaModFix/>
          </a:blip>
          <a:srcRect/>
          <a:stretch/>
        </p:blipFill>
        <p:spPr>
          <a:xfrm>
            <a:off x="6453635" y="5444086"/>
            <a:ext cx="475488" cy="475488"/>
          </a:xfrm>
          <a:prstGeom prst="rect">
            <a:avLst/>
          </a:prstGeom>
          <a:noFill/>
          <a:ln>
            <a:noFill/>
          </a:ln>
        </p:spPr>
      </p:pic>
    </p:spTree>
    <p:extLst>
      <p:ext uri="{BB962C8B-B14F-4D97-AF65-F5344CB8AC3E}">
        <p14:creationId xmlns:p14="http://schemas.microsoft.com/office/powerpoint/2010/main" val="1678273553"/>
      </p:ext>
    </p:extLst>
  </p:cSld>
  <p:clrMapOvr>
    <a:masterClrMapping/>
  </p:clrMapOvr>
</p:sld>
</file>

<file path=ppt/theme/theme1.xml><?xml version="1.0" encoding="utf-8"?>
<a:theme xmlns:a="http://schemas.openxmlformats.org/drawingml/2006/main" name="Salesforce PPT Template - 2019">
  <a:themeElements>
    <a:clrScheme name="Corporate Colors - November 2017">
      <a:dk1>
        <a:srgbClr val="205CA0"/>
      </a:dk1>
      <a:lt1>
        <a:srgbClr val="FFFFFF"/>
      </a:lt1>
      <a:dk2>
        <a:srgbClr val="3EA1E0"/>
      </a:dk2>
      <a:lt2>
        <a:srgbClr val="8D837B"/>
      </a:lt2>
      <a:accent1>
        <a:srgbClr val="032E61"/>
      </a:accent1>
      <a:accent2>
        <a:srgbClr val="59575C"/>
      </a:accent2>
      <a:accent3>
        <a:srgbClr val="7F2443"/>
      </a:accent3>
      <a:accent4>
        <a:srgbClr val="4B2248"/>
      </a:accent4>
      <a:accent5>
        <a:srgbClr val="3D867D"/>
      </a:accent5>
      <a:accent6>
        <a:srgbClr val="ED7633"/>
      </a:accent6>
      <a:hlink>
        <a:srgbClr val="3E6E84"/>
      </a:hlink>
      <a:folHlink>
        <a:srgbClr val="537E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alesforce 2014 Interim">
      <a:dk1>
        <a:srgbClr val="262626"/>
      </a:dk1>
      <a:lt1>
        <a:srgbClr val="FFFFFF"/>
      </a:lt1>
      <a:dk2>
        <a:srgbClr val="003C4D"/>
      </a:dk2>
      <a:lt2>
        <a:srgbClr val="D9E0E2"/>
      </a:lt2>
      <a:accent1>
        <a:srgbClr val="00A1E0"/>
      </a:accent1>
      <a:accent2>
        <a:srgbClr val="7C868D"/>
      </a:accent2>
      <a:accent3>
        <a:srgbClr val="008675"/>
      </a:accent3>
      <a:accent4>
        <a:srgbClr val="5C068C"/>
      </a:accent4>
      <a:accent5>
        <a:srgbClr val="E98300"/>
      </a:accent5>
      <a:accent6>
        <a:srgbClr val="F1C300"/>
      </a:accent6>
      <a:hlink>
        <a:srgbClr val="0075A4"/>
      </a:hlink>
      <a:folHlink>
        <a:srgbClr val="9430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1375</TotalTime>
  <Words>178</Words>
  <Application>Microsoft Office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Salesforce Sans</vt:lpstr>
      <vt:lpstr>Salesforce PPT Template - 2019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Salesforce &amp; Veruna:  Better Together</dc:title>
  <dc:creator>Jennifer Carroll</dc:creator>
  <cp:lastModifiedBy>Jennifer Carroll</cp:lastModifiedBy>
  <cp:revision>21</cp:revision>
  <dcterms:modified xsi:type="dcterms:W3CDTF">2023-05-16T16:56:44Z</dcterms:modified>
</cp:coreProperties>
</file>